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_rels/presentation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6.xml.rels" ContentType="application/vnd.openxmlformats-package.relationships+xml"/>
  <Override PartName="/ppt/slideLayouts/slideLayout2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20.png" ContentType="image/png"/>
  <Override PartName="/ppt/media/image28.png" ContentType="image/png"/>
  <Override PartName="/ppt/media/image5.png" ContentType="image/png"/>
  <Override PartName="/ppt/media/image30.png" ContentType="image/png"/>
  <Override PartName="/ppt/media/image9.png" ContentType="image/png"/>
  <Override PartName="/ppt/media/image10.png" ContentType="image/png"/>
  <Override PartName="/ppt/media/image29.png" ContentType="image/png"/>
  <Override PartName="/ppt/media/image6.png" ContentType="image/png"/>
  <Override PartName="/ppt/media/image11.png" ContentType="image/png"/>
  <Override PartName="/ppt/media/image7.png" ContentType="image/png"/>
  <Override PartName="/ppt/media/image12.png" ContentType="image/png"/>
  <Override PartName="/ppt/media/image8.png" ContentType="image/png"/>
  <Override PartName="/ppt/media/image13.png" ContentType="image/png"/>
  <Override PartName="/ppt/media/image34.png" ContentType="image/png"/>
  <Override PartName="/ppt/media/image4.png" ContentType="image/png"/>
  <Override PartName="/ppt/media/image27.png" ContentType="image/png"/>
  <Override PartName="/ppt/media/image33.png" ContentType="image/png"/>
  <Override PartName="/ppt/media/image3.png" ContentType="image/png"/>
  <Override PartName="/ppt/media/image26.png" ContentType="image/png"/>
  <Override PartName="/ppt/media/image32.png" ContentType="image/png"/>
  <Override PartName="/ppt/media/image2.png" ContentType="image/png"/>
  <Override PartName="/ppt/media/image25.png" ContentType="image/png"/>
  <Override PartName="/ppt/media/image31.png" ContentType="image/png"/>
  <Override PartName="/ppt/media/image1.png" ContentType="image/png"/>
  <Override PartName="/ppt/media/image24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presProps.xml" ContentType="application/vnd.openxmlformats-officedocument.presentationml.presProps+xml"/>
  <Override PartName="/ppt/slides/slide1.xml" ContentType="application/vnd.openxmlformats-officedocument.presentationml.slide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</p:sldIdLst>
  <p:sldSz cx="10080625" cy="567055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F975692-5E79-4D73-9087-B387F5A9849B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360000" y="225720"/>
            <a:ext cx="9357840" cy="716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/>
          </p:nvPr>
        </p:nvSpPr>
        <p:spPr>
          <a:xfrm>
            <a:off x="360000" y="1485000"/>
            <a:ext cx="125280" cy="180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3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/>
          </p:nvPr>
        </p:nvSpPr>
        <p:spPr>
          <a:xfrm>
            <a:off x="360000" y="3458520"/>
            <a:ext cx="125280" cy="180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3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89B67FB-2868-4453-89B3-B393CB2D72B6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360000" y="225720"/>
            <a:ext cx="9357840" cy="716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/>
          </p:nvPr>
        </p:nvSpPr>
        <p:spPr>
          <a:xfrm>
            <a:off x="360000" y="1485000"/>
            <a:ext cx="60840" cy="180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3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/>
          </p:nvPr>
        </p:nvSpPr>
        <p:spPr>
          <a:xfrm>
            <a:off x="424440" y="1485000"/>
            <a:ext cx="60840" cy="180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3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/>
          </p:nvPr>
        </p:nvSpPr>
        <p:spPr>
          <a:xfrm>
            <a:off x="360000" y="3458520"/>
            <a:ext cx="60840" cy="180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3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/>
          </p:nvPr>
        </p:nvSpPr>
        <p:spPr>
          <a:xfrm>
            <a:off x="424440" y="3458520"/>
            <a:ext cx="60840" cy="180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3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FAA6485-4842-4713-8C7D-A9C818DE7926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360000" y="225720"/>
            <a:ext cx="9357840" cy="716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/>
          </p:nvPr>
        </p:nvSpPr>
        <p:spPr>
          <a:xfrm>
            <a:off x="360000" y="1485000"/>
            <a:ext cx="39960" cy="180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3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8" name="PlaceHolder 3"/>
          <p:cNvSpPr>
            <a:spLocks noGrp="1"/>
          </p:cNvSpPr>
          <p:nvPr>
            <p:ph/>
          </p:nvPr>
        </p:nvSpPr>
        <p:spPr>
          <a:xfrm>
            <a:off x="402480" y="1485000"/>
            <a:ext cx="39960" cy="180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3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9" name="PlaceHolder 4"/>
          <p:cNvSpPr>
            <a:spLocks noGrp="1"/>
          </p:cNvSpPr>
          <p:nvPr>
            <p:ph/>
          </p:nvPr>
        </p:nvSpPr>
        <p:spPr>
          <a:xfrm>
            <a:off x="444600" y="1485000"/>
            <a:ext cx="39960" cy="180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3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40" name="PlaceHolder 5"/>
          <p:cNvSpPr>
            <a:spLocks noGrp="1"/>
          </p:cNvSpPr>
          <p:nvPr>
            <p:ph/>
          </p:nvPr>
        </p:nvSpPr>
        <p:spPr>
          <a:xfrm>
            <a:off x="360000" y="3458520"/>
            <a:ext cx="39960" cy="180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3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41" name="PlaceHolder 6"/>
          <p:cNvSpPr>
            <a:spLocks noGrp="1"/>
          </p:cNvSpPr>
          <p:nvPr>
            <p:ph/>
          </p:nvPr>
        </p:nvSpPr>
        <p:spPr>
          <a:xfrm>
            <a:off x="402480" y="3458520"/>
            <a:ext cx="39960" cy="180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3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42" name="PlaceHolder 7"/>
          <p:cNvSpPr>
            <a:spLocks noGrp="1"/>
          </p:cNvSpPr>
          <p:nvPr>
            <p:ph/>
          </p:nvPr>
        </p:nvSpPr>
        <p:spPr>
          <a:xfrm>
            <a:off x="444600" y="3458520"/>
            <a:ext cx="39960" cy="180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3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3B8AE14-4526-476E-BC28-E6E667D400E0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dt" idx="5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360000" y="225720"/>
            <a:ext cx="9357840" cy="716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subTitle"/>
          </p:nvPr>
        </p:nvSpPr>
        <p:spPr>
          <a:xfrm>
            <a:off x="360000" y="-500040"/>
            <a:ext cx="125280" cy="7748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dt" idx="5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360000" y="225720"/>
            <a:ext cx="9357840" cy="716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/>
          </p:nvPr>
        </p:nvSpPr>
        <p:spPr>
          <a:xfrm>
            <a:off x="360000" y="1485000"/>
            <a:ext cx="125280" cy="377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8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dt" idx="5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360000" y="225720"/>
            <a:ext cx="9357840" cy="716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/>
          </p:nvPr>
        </p:nvSpPr>
        <p:spPr>
          <a:xfrm>
            <a:off x="360000" y="1485000"/>
            <a:ext cx="60840" cy="377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8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/>
          </p:nvPr>
        </p:nvSpPr>
        <p:spPr>
          <a:xfrm>
            <a:off x="424440" y="1485000"/>
            <a:ext cx="60840" cy="377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8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dt" idx="5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360000" y="225720"/>
            <a:ext cx="9357840" cy="716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dt" idx="5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subTitle"/>
          </p:nvPr>
        </p:nvSpPr>
        <p:spPr>
          <a:xfrm>
            <a:off x="360000" y="225720"/>
            <a:ext cx="9357840" cy="3323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dt" idx="5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360000" y="225720"/>
            <a:ext cx="9357840" cy="716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/>
          </p:nvPr>
        </p:nvSpPr>
        <p:spPr>
          <a:xfrm>
            <a:off x="360000" y="1485000"/>
            <a:ext cx="60840" cy="180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3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/>
          </p:nvPr>
        </p:nvSpPr>
        <p:spPr>
          <a:xfrm>
            <a:off x="424440" y="1485000"/>
            <a:ext cx="60840" cy="377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8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/>
          </p:nvPr>
        </p:nvSpPr>
        <p:spPr>
          <a:xfrm>
            <a:off x="360000" y="3458520"/>
            <a:ext cx="60840" cy="180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3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dt" idx="5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360000" y="225720"/>
            <a:ext cx="9357840" cy="716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subTitle"/>
          </p:nvPr>
        </p:nvSpPr>
        <p:spPr>
          <a:xfrm>
            <a:off x="360000" y="-500040"/>
            <a:ext cx="125280" cy="7748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C66DB93-7B55-4F1D-B16F-5BD614292681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360000" y="225720"/>
            <a:ext cx="9357840" cy="716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/>
          </p:nvPr>
        </p:nvSpPr>
        <p:spPr>
          <a:xfrm>
            <a:off x="360000" y="1485000"/>
            <a:ext cx="60840" cy="377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8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/>
          </p:nvPr>
        </p:nvSpPr>
        <p:spPr>
          <a:xfrm>
            <a:off x="424440" y="1485000"/>
            <a:ext cx="60840" cy="180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3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/>
          </p:nvPr>
        </p:nvSpPr>
        <p:spPr>
          <a:xfrm>
            <a:off x="424440" y="3458520"/>
            <a:ext cx="60840" cy="180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3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dt" idx="5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360000" y="225720"/>
            <a:ext cx="9357840" cy="716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/>
          </p:nvPr>
        </p:nvSpPr>
        <p:spPr>
          <a:xfrm>
            <a:off x="360000" y="1485000"/>
            <a:ext cx="60840" cy="180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3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/>
          </p:nvPr>
        </p:nvSpPr>
        <p:spPr>
          <a:xfrm>
            <a:off x="424440" y="1485000"/>
            <a:ext cx="60840" cy="180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3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/>
          </p:nvPr>
        </p:nvSpPr>
        <p:spPr>
          <a:xfrm>
            <a:off x="360000" y="3458520"/>
            <a:ext cx="125280" cy="180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3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dt" idx="5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360000" y="225720"/>
            <a:ext cx="9357840" cy="716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/>
          </p:nvPr>
        </p:nvSpPr>
        <p:spPr>
          <a:xfrm>
            <a:off x="360000" y="1485000"/>
            <a:ext cx="125280" cy="180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3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/>
          </p:nvPr>
        </p:nvSpPr>
        <p:spPr>
          <a:xfrm>
            <a:off x="360000" y="3458520"/>
            <a:ext cx="125280" cy="180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3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dt" idx="5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360000" y="225720"/>
            <a:ext cx="9357840" cy="716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/>
          </p:nvPr>
        </p:nvSpPr>
        <p:spPr>
          <a:xfrm>
            <a:off x="360000" y="1485000"/>
            <a:ext cx="60840" cy="180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3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/>
          </p:nvPr>
        </p:nvSpPr>
        <p:spPr>
          <a:xfrm>
            <a:off x="424440" y="1485000"/>
            <a:ext cx="60840" cy="180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3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79" name="PlaceHolder 4"/>
          <p:cNvSpPr>
            <a:spLocks noGrp="1"/>
          </p:cNvSpPr>
          <p:nvPr>
            <p:ph/>
          </p:nvPr>
        </p:nvSpPr>
        <p:spPr>
          <a:xfrm>
            <a:off x="360000" y="3458520"/>
            <a:ext cx="60840" cy="180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3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80" name="PlaceHolder 5"/>
          <p:cNvSpPr>
            <a:spLocks noGrp="1"/>
          </p:cNvSpPr>
          <p:nvPr>
            <p:ph/>
          </p:nvPr>
        </p:nvSpPr>
        <p:spPr>
          <a:xfrm>
            <a:off x="424440" y="3458520"/>
            <a:ext cx="60840" cy="180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3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dt" idx="5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360000" y="225720"/>
            <a:ext cx="9357840" cy="716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/>
          </p:nvPr>
        </p:nvSpPr>
        <p:spPr>
          <a:xfrm>
            <a:off x="360000" y="1485000"/>
            <a:ext cx="39960" cy="180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3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83" name="PlaceHolder 3"/>
          <p:cNvSpPr>
            <a:spLocks noGrp="1"/>
          </p:cNvSpPr>
          <p:nvPr>
            <p:ph/>
          </p:nvPr>
        </p:nvSpPr>
        <p:spPr>
          <a:xfrm>
            <a:off x="402480" y="1485000"/>
            <a:ext cx="39960" cy="180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3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84" name="PlaceHolder 4"/>
          <p:cNvSpPr>
            <a:spLocks noGrp="1"/>
          </p:cNvSpPr>
          <p:nvPr>
            <p:ph/>
          </p:nvPr>
        </p:nvSpPr>
        <p:spPr>
          <a:xfrm>
            <a:off x="444600" y="1485000"/>
            <a:ext cx="39960" cy="180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3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85" name="PlaceHolder 5"/>
          <p:cNvSpPr>
            <a:spLocks noGrp="1"/>
          </p:cNvSpPr>
          <p:nvPr>
            <p:ph/>
          </p:nvPr>
        </p:nvSpPr>
        <p:spPr>
          <a:xfrm>
            <a:off x="360000" y="3458520"/>
            <a:ext cx="39960" cy="180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3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86" name="PlaceHolder 6"/>
          <p:cNvSpPr>
            <a:spLocks noGrp="1"/>
          </p:cNvSpPr>
          <p:nvPr>
            <p:ph/>
          </p:nvPr>
        </p:nvSpPr>
        <p:spPr>
          <a:xfrm>
            <a:off x="402480" y="3458520"/>
            <a:ext cx="39960" cy="180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3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87" name="PlaceHolder 7"/>
          <p:cNvSpPr>
            <a:spLocks noGrp="1"/>
          </p:cNvSpPr>
          <p:nvPr>
            <p:ph/>
          </p:nvPr>
        </p:nvSpPr>
        <p:spPr>
          <a:xfrm>
            <a:off x="444600" y="3458520"/>
            <a:ext cx="39960" cy="180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3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dt" idx="5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360000" y="225720"/>
            <a:ext cx="9357840" cy="716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 type="subTitle"/>
          </p:nvPr>
        </p:nvSpPr>
        <p:spPr>
          <a:xfrm>
            <a:off x="360000" y="-500040"/>
            <a:ext cx="125280" cy="7748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360000" y="225720"/>
            <a:ext cx="9357840" cy="716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/>
          </p:nvPr>
        </p:nvSpPr>
        <p:spPr>
          <a:xfrm>
            <a:off x="360000" y="1485000"/>
            <a:ext cx="125280" cy="377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8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360000" y="225720"/>
            <a:ext cx="9357840" cy="716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/>
          </p:nvPr>
        </p:nvSpPr>
        <p:spPr>
          <a:xfrm>
            <a:off x="360000" y="1485000"/>
            <a:ext cx="60840" cy="377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8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/>
          </p:nvPr>
        </p:nvSpPr>
        <p:spPr>
          <a:xfrm>
            <a:off x="424440" y="1485000"/>
            <a:ext cx="60840" cy="377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8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360000" y="225720"/>
            <a:ext cx="9357840" cy="716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360000" y="225720"/>
            <a:ext cx="9357840" cy="716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360000" y="1485000"/>
            <a:ext cx="125280" cy="377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8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25C91B4-3064-41F7-B72F-F39DF9E574F7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subTitle"/>
          </p:nvPr>
        </p:nvSpPr>
        <p:spPr>
          <a:xfrm>
            <a:off x="360000" y="225720"/>
            <a:ext cx="9357840" cy="3323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360000" y="225720"/>
            <a:ext cx="9357840" cy="716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/>
          </p:nvPr>
        </p:nvSpPr>
        <p:spPr>
          <a:xfrm>
            <a:off x="360000" y="1485000"/>
            <a:ext cx="60840" cy="180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3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08" name="PlaceHolder 3"/>
          <p:cNvSpPr>
            <a:spLocks noGrp="1"/>
          </p:cNvSpPr>
          <p:nvPr>
            <p:ph/>
          </p:nvPr>
        </p:nvSpPr>
        <p:spPr>
          <a:xfrm>
            <a:off x="424440" y="1485000"/>
            <a:ext cx="60840" cy="377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8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09" name="PlaceHolder 4"/>
          <p:cNvSpPr>
            <a:spLocks noGrp="1"/>
          </p:cNvSpPr>
          <p:nvPr>
            <p:ph/>
          </p:nvPr>
        </p:nvSpPr>
        <p:spPr>
          <a:xfrm>
            <a:off x="360000" y="3458520"/>
            <a:ext cx="60840" cy="180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3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360000" y="225720"/>
            <a:ext cx="9357840" cy="716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/>
          </p:nvPr>
        </p:nvSpPr>
        <p:spPr>
          <a:xfrm>
            <a:off x="360000" y="1485000"/>
            <a:ext cx="60840" cy="377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8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/>
          </p:nvPr>
        </p:nvSpPr>
        <p:spPr>
          <a:xfrm>
            <a:off x="424440" y="1485000"/>
            <a:ext cx="60840" cy="180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3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13" name="PlaceHolder 4"/>
          <p:cNvSpPr>
            <a:spLocks noGrp="1"/>
          </p:cNvSpPr>
          <p:nvPr>
            <p:ph/>
          </p:nvPr>
        </p:nvSpPr>
        <p:spPr>
          <a:xfrm>
            <a:off x="424440" y="3458520"/>
            <a:ext cx="60840" cy="180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3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360000" y="225720"/>
            <a:ext cx="9357840" cy="716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/>
          </p:nvPr>
        </p:nvSpPr>
        <p:spPr>
          <a:xfrm>
            <a:off x="360000" y="1485000"/>
            <a:ext cx="60840" cy="180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3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16" name="PlaceHolder 3"/>
          <p:cNvSpPr>
            <a:spLocks noGrp="1"/>
          </p:cNvSpPr>
          <p:nvPr>
            <p:ph/>
          </p:nvPr>
        </p:nvSpPr>
        <p:spPr>
          <a:xfrm>
            <a:off x="424440" y="1485000"/>
            <a:ext cx="60840" cy="180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3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17" name="PlaceHolder 4"/>
          <p:cNvSpPr>
            <a:spLocks noGrp="1"/>
          </p:cNvSpPr>
          <p:nvPr>
            <p:ph/>
          </p:nvPr>
        </p:nvSpPr>
        <p:spPr>
          <a:xfrm>
            <a:off x="360000" y="3458520"/>
            <a:ext cx="125280" cy="180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3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360000" y="225720"/>
            <a:ext cx="9357840" cy="716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/>
          </p:nvPr>
        </p:nvSpPr>
        <p:spPr>
          <a:xfrm>
            <a:off x="360000" y="1485000"/>
            <a:ext cx="125280" cy="180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3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20" name="PlaceHolder 3"/>
          <p:cNvSpPr>
            <a:spLocks noGrp="1"/>
          </p:cNvSpPr>
          <p:nvPr>
            <p:ph/>
          </p:nvPr>
        </p:nvSpPr>
        <p:spPr>
          <a:xfrm>
            <a:off x="360000" y="3458520"/>
            <a:ext cx="125280" cy="180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3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360000" y="225720"/>
            <a:ext cx="9357840" cy="716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122" name="PlaceHolder 2"/>
          <p:cNvSpPr>
            <a:spLocks noGrp="1"/>
          </p:cNvSpPr>
          <p:nvPr>
            <p:ph/>
          </p:nvPr>
        </p:nvSpPr>
        <p:spPr>
          <a:xfrm>
            <a:off x="360000" y="1485000"/>
            <a:ext cx="60840" cy="180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3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23" name="PlaceHolder 3"/>
          <p:cNvSpPr>
            <a:spLocks noGrp="1"/>
          </p:cNvSpPr>
          <p:nvPr>
            <p:ph/>
          </p:nvPr>
        </p:nvSpPr>
        <p:spPr>
          <a:xfrm>
            <a:off x="424440" y="1485000"/>
            <a:ext cx="60840" cy="180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3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24" name="PlaceHolder 4"/>
          <p:cNvSpPr>
            <a:spLocks noGrp="1"/>
          </p:cNvSpPr>
          <p:nvPr>
            <p:ph/>
          </p:nvPr>
        </p:nvSpPr>
        <p:spPr>
          <a:xfrm>
            <a:off x="360000" y="3458520"/>
            <a:ext cx="60840" cy="180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3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25" name="PlaceHolder 5"/>
          <p:cNvSpPr>
            <a:spLocks noGrp="1"/>
          </p:cNvSpPr>
          <p:nvPr>
            <p:ph/>
          </p:nvPr>
        </p:nvSpPr>
        <p:spPr>
          <a:xfrm>
            <a:off x="424440" y="3458520"/>
            <a:ext cx="60840" cy="180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3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360000" y="225720"/>
            <a:ext cx="9357840" cy="716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/>
          </p:nvPr>
        </p:nvSpPr>
        <p:spPr>
          <a:xfrm>
            <a:off x="360000" y="1485000"/>
            <a:ext cx="39960" cy="180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3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28" name="PlaceHolder 3"/>
          <p:cNvSpPr>
            <a:spLocks noGrp="1"/>
          </p:cNvSpPr>
          <p:nvPr>
            <p:ph/>
          </p:nvPr>
        </p:nvSpPr>
        <p:spPr>
          <a:xfrm>
            <a:off x="402480" y="1485000"/>
            <a:ext cx="39960" cy="180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3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29" name="PlaceHolder 4"/>
          <p:cNvSpPr>
            <a:spLocks noGrp="1"/>
          </p:cNvSpPr>
          <p:nvPr>
            <p:ph/>
          </p:nvPr>
        </p:nvSpPr>
        <p:spPr>
          <a:xfrm>
            <a:off x="444600" y="1485000"/>
            <a:ext cx="39960" cy="180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3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30" name="PlaceHolder 5"/>
          <p:cNvSpPr>
            <a:spLocks noGrp="1"/>
          </p:cNvSpPr>
          <p:nvPr>
            <p:ph/>
          </p:nvPr>
        </p:nvSpPr>
        <p:spPr>
          <a:xfrm>
            <a:off x="360000" y="3458520"/>
            <a:ext cx="39960" cy="180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3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31" name="PlaceHolder 6"/>
          <p:cNvSpPr>
            <a:spLocks noGrp="1"/>
          </p:cNvSpPr>
          <p:nvPr>
            <p:ph/>
          </p:nvPr>
        </p:nvSpPr>
        <p:spPr>
          <a:xfrm>
            <a:off x="402480" y="3458520"/>
            <a:ext cx="39960" cy="180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3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32" name="PlaceHolder 7"/>
          <p:cNvSpPr>
            <a:spLocks noGrp="1"/>
          </p:cNvSpPr>
          <p:nvPr>
            <p:ph/>
          </p:nvPr>
        </p:nvSpPr>
        <p:spPr>
          <a:xfrm>
            <a:off x="444600" y="3458520"/>
            <a:ext cx="39960" cy="180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3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360000" y="225720"/>
            <a:ext cx="9357840" cy="716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/>
          </p:nvPr>
        </p:nvSpPr>
        <p:spPr>
          <a:xfrm>
            <a:off x="360000" y="1485000"/>
            <a:ext cx="60840" cy="377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8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/>
          </p:nvPr>
        </p:nvSpPr>
        <p:spPr>
          <a:xfrm>
            <a:off x="424440" y="1485000"/>
            <a:ext cx="60840" cy="377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8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3ACCA51-27B0-4A32-971F-83625E6FA71A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360000" y="225720"/>
            <a:ext cx="9357840" cy="716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6577394-AD18-4119-B9BC-7F3A4910744B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subTitle"/>
          </p:nvPr>
        </p:nvSpPr>
        <p:spPr>
          <a:xfrm>
            <a:off x="360000" y="225720"/>
            <a:ext cx="9357840" cy="3323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ECAF4D6-6E89-445F-8705-9B73D4A9AAC9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360000" y="225720"/>
            <a:ext cx="9357840" cy="716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/>
          </p:nvPr>
        </p:nvSpPr>
        <p:spPr>
          <a:xfrm>
            <a:off x="360000" y="1485000"/>
            <a:ext cx="60840" cy="180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3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/>
          </p:nvPr>
        </p:nvSpPr>
        <p:spPr>
          <a:xfrm>
            <a:off x="424440" y="1485000"/>
            <a:ext cx="60840" cy="377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8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/>
          </p:nvPr>
        </p:nvSpPr>
        <p:spPr>
          <a:xfrm>
            <a:off x="360000" y="3458520"/>
            <a:ext cx="60840" cy="180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3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E100F27-B1F3-43D2-9B26-43D5CAC97B25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360000" y="225720"/>
            <a:ext cx="9357840" cy="716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/>
          </p:nvPr>
        </p:nvSpPr>
        <p:spPr>
          <a:xfrm>
            <a:off x="360000" y="1485000"/>
            <a:ext cx="60840" cy="377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8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/>
          </p:nvPr>
        </p:nvSpPr>
        <p:spPr>
          <a:xfrm>
            <a:off x="424440" y="1485000"/>
            <a:ext cx="60840" cy="180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3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/>
          </p:nvPr>
        </p:nvSpPr>
        <p:spPr>
          <a:xfrm>
            <a:off x="424440" y="3458520"/>
            <a:ext cx="60840" cy="180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3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6879A60-9000-4DB6-AE66-A90B66644FE6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360000" y="225720"/>
            <a:ext cx="9357840" cy="716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/>
          </p:nvPr>
        </p:nvSpPr>
        <p:spPr>
          <a:xfrm>
            <a:off x="360000" y="1485000"/>
            <a:ext cx="60840" cy="180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3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/>
          </p:nvPr>
        </p:nvSpPr>
        <p:spPr>
          <a:xfrm>
            <a:off x="424440" y="1485000"/>
            <a:ext cx="60840" cy="180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3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/>
          </p:nvPr>
        </p:nvSpPr>
        <p:spPr>
          <a:xfrm>
            <a:off x="360000" y="3458520"/>
            <a:ext cx="125280" cy="180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3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3CA3959-9A0F-4545-AF61-2400BFE02AC9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"/>
          <p:cNvSpPr/>
          <p:nvPr/>
        </p:nvSpPr>
        <p:spPr>
          <a:xfrm>
            <a:off x="0" y="0"/>
            <a:ext cx="10077840" cy="5667840"/>
          </a:xfrm>
          <a:prstGeom prst="rect">
            <a:avLst/>
          </a:prstGeom>
          <a:solidFill>
            <a:srgbClr val="2c3e50"/>
          </a:solidFill>
          <a:ln w="108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" name=""/>
          <p:cNvSpPr/>
          <p:nvPr/>
        </p:nvSpPr>
        <p:spPr>
          <a:xfrm>
            <a:off x="0" y="0"/>
            <a:ext cx="10077840" cy="3777840"/>
          </a:xfrm>
          <a:prstGeom prst="rect">
            <a:avLst/>
          </a:prstGeom>
          <a:solidFill>
            <a:srgbClr val="1abc9c"/>
          </a:solidFill>
          <a:ln w="10800">
            <a:solidFill>
              <a:srgbClr val="1abc9c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" name="PlaceHolder 1"/>
          <p:cNvSpPr>
            <a:spLocks noGrp="1"/>
          </p:cNvSpPr>
          <p:nvPr>
            <p:ph type="ftr" idx="1"/>
          </p:nvPr>
        </p:nvSpPr>
        <p:spPr>
          <a:xfrm>
            <a:off x="3420000" y="5400000"/>
            <a:ext cx="3237840" cy="267840"/>
          </a:xfrm>
          <a:prstGeom prst="rect">
            <a:avLst/>
          </a:prstGeom>
          <a:noFill/>
          <a:ln w="72000">
            <a:noFill/>
          </a:ln>
        </p:spPr>
        <p:txBody>
          <a:bodyPr lIns="0" rIns="0" tIns="0" bIns="0" anchor="t">
            <a:noAutofit/>
          </a:bodyPr>
          <a:lstStyle>
            <a:lvl1pPr algn="ctr">
              <a:lnSpc>
                <a:spcPct val="100000"/>
              </a:lnSpc>
              <a:buNone/>
              <a:defRPr b="1" lang="ru-RU" sz="1800" spc="-1" strike="noStrike">
                <a:solidFill>
                  <a:srgbClr val="ffffff"/>
                </a:solidFill>
                <a:latin typeface="Noto Sans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1" lang="ru-RU" sz="1800" spc="-1" strike="noStrike">
                <a:solidFill>
                  <a:srgbClr val="ffffff"/>
                </a:solidFill>
                <a:latin typeface="Noto Sans"/>
              </a:rPr>
              <a:t> </a:t>
            </a:r>
            <a:endParaRPr b="0" lang="ru-RU" sz="1800" spc="-1" strike="noStrike">
              <a:latin typeface="Times New Roman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>
          <a:xfrm>
            <a:off x="9180000" y="5130000"/>
            <a:ext cx="717840" cy="537840"/>
          </a:xfrm>
          <a:prstGeom prst="rect">
            <a:avLst/>
          </a:prstGeom>
          <a:noFill/>
          <a:ln w="72000">
            <a:noFill/>
          </a:ln>
        </p:spPr>
        <p:txBody>
          <a:bodyPr lIns="0" rIns="0" tIns="0" bIns="0" anchor="ctr">
            <a:noAutofit/>
          </a:bodyPr>
          <a:lstStyle>
            <a:lvl1pPr algn="ctr">
              <a:lnSpc>
                <a:spcPct val="100000"/>
              </a:lnSpc>
              <a:buNone/>
              <a:defRPr b="1" lang="ru-RU" sz="1800" spc="-1" strike="noStrike">
                <a:solidFill>
                  <a:srgbClr val="ffffff"/>
                </a:solidFill>
                <a:latin typeface="Noto Sans"/>
              </a:defRPr>
            </a:lvl1pPr>
          </a:lstStyle>
          <a:p>
            <a:pPr algn="ctr">
              <a:lnSpc>
                <a:spcPct val="100000"/>
              </a:lnSpc>
              <a:buNone/>
            </a:pPr>
            <a:fld id="{B9F45D21-6C91-496D-93EF-49A2EEF6F9FA}" type="slidenum">
              <a:rPr b="1" lang="ru-RU" sz="1800" spc="-1" strike="noStrike">
                <a:solidFill>
                  <a:srgbClr val="ffffff"/>
                </a:solidFill>
                <a:latin typeface="Noto Sans"/>
              </a:rPr>
              <a:t>8</a:t>
            </a:fld>
            <a:endParaRPr b="0" lang="ru-RU" sz="1800" spc="-1" strike="noStrike">
              <a:latin typeface="Times New Roman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>
          <a:xfrm>
            <a:off x="360000" y="5400000"/>
            <a:ext cx="2877840" cy="267840"/>
          </a:xfrm>
          <a:prstGeom prst="rect">
            <a:avLst/>
          </a:prstGeom>
          <a:noFill/>
          <a:ln w="72000">
            <a:noFill/>
          </a:ln>
        </p:spPr>
        <p:txBody>
          <a:bodyPr lIns="0" rIns="0" tIns="0" bIns="0" anchor="t">
            <a:noAutofit/>
          </a:bodyPr>
          <a:lstStyle>
            <a:lvl1pPr>
              <a:defRPr b="0" lang="ru-RU" sz="1400" spc="-1" strike="noStrike">
                <a:latin typeface="Times New Roman"/>
              </a:defRPr>
            </a:lvl1pPr>
          </a:lstStyle>
          <a:p>
            <a:r>
              <a:rPr b="0" lang="ru-RU" sz="1400" spc="-1" strike="noStrike">
                <a:latin typeface="Times New Roman"/>
              </a:rPr>
              <a:t> </a:t>
            </a:r>
            <a:endParaRPr b="0" lang="ru-RU" sz="1400" spc="-1" strike="noStrike">
              <a:latin typeface="Times New Roman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ru-RU" sz="4400" spc="-1" strike="noStrike">
                <a:latin typeface="Arial"/>
              </a:rPr>
              <a:t>Click to edit the title text format</a:t>
            </a:r>
            <a:endParaRPr b="0" lang="ru-RU" sz="44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latin typeface="Arial"/>
              </a:rPr>
              <a:t>Click to edit the outline text format</a:t>
            </a:r>
            <a:endParaRPr b="0" lang="ru-RU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800" spc="-1" strike="noStrike">
                <a:latin typeface="Arial"/>
              </a:rPr>
              <a:t>Second Outline Level</a:t>
            </a:r>
            <a:endParaRPr b="0" lang="ru-RU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latin typeface="Arial"/>
              </a:rPr>
              <a:t>Third Outline Level</a:t>
            </a:r>
            <a:endParaRPr b="0" lang="ru-RU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latin typeface="Arial"/>
              </a:rPr>
              <a:t>Fourth Outline Level</a:t>
            </a:r>
            <a:endParaRPr b="0" lang="ru-RU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Fifth Outline Level</a:t>
            </a:r>
            <a:endParaRPr b="0" lang="ru-RU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Sixth Outline Level</a:t>
            </a:r>
            <a:endParaRPr b="0" lang="ru-RU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Seventh Outline Level</a:t>
            </a:r>
            <a:endParaRPr b="0" lang="ru-RU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"/>
          <p:cNvSpPr/>
          <p:nvPr/>
        </p:nvSpPr>
        <p:spPr>
          <a:xfrm>
            <a:off x="0" y="5400000"/>
            <a:ext cx="10077840" cy="267840"/>
          </a:xfrm>
          <a:prstGeom prst="rect">
            <a:avLst/>
          </a:prstGeom>
          <a:solidFill>
            <a:srgbClr val="2c3e50"/>
          </a:solidFill>
          <a:ln w="108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4" name=""/>
          <p:cNvSpPr/>
          <p:nvPr/>
        </p:nvSpPr>
        <p:spPr>
          <a:xfrm>
            <a:off x="0" y="0"/>
            <a:ext cx="10077840" cy="1212840"/>
          </a:xfrm>
          <a:prstGeom prst="rect">
            <a:avLst/>
          </a:prstGeom>
          <a:solidFill>
            <a:srgbClr val="2c3e50"/>
          </a:solidFill>
          <a:ln w="108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5" name=""/>
          <p:cNvSpPr/>
          <p:nvPr/>
        </p:nvSpPr>
        <p:spPr>
          <a:xfrm>
            <a:off x="9315000" y="5175000"/>
            <a:ext cx="447840" cy="447840"/>
          </a:xfrm>
          <a:prstGeom prst="ellipse">
            <a:avLst/>
          </a:prstGeom>
          <a:solidFill>
            <a:srgbClr val="1abc9c"/>
          </a:solidFill>
          <a:ln w="10800">
            <a:solidFill>
              <a:srgbClr val="1abc9c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" name=""/>
          <p:cNvSpPr/>
          <p:nvPr/>
        </p:nvSpPr>
        <p:spPr>
          <a:xfrm>
            <a:off x="9180000" y="5130000"/>
            <a:ext cx="717840" cy="537840"/>
          </a:xfrm>
          <a:prstGeom prst="rect">
            <a:avLst/>
          </a:prstGeom>
          <a:noFill/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fld id="{C1707BC0-A6B8-4902-BC37-A39A4D7F7C81}" type="slidenum">
              <a:rPr b="1" lang="ru-RU" sz="1800" spc="-1" strike="noStrike">
                <a:solidFill>
                  <a:srgbClr val="ffffff"/>
                </a:solidFill>
                <a:latin typeface="Noto Sans"/>
                <a:ea typeface="DejaVu Sans"/>
              </a:rPr>
              <a:t>&lt;number&gt;</a:t>
            </a:fld>
            <a:endParaRPr b="0" lang="ru-RU" sz="1800" spc="-1" strike="noStrike">
              <a:latin typeface="Arial"/>
            </a:endParaRPr>
          </a:p>
        </p:txBody>
      </p:sp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360000" y="225720"/>
            <a:ext cx="9357840" cy="716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ru-RU" sz="4400" spc="-1" strike="noStrike">
                <a:latin typeface="Arial"/>
              </a:rPr>
              <a:t>Click to edit the title text format</a:t>
            </a:r>
            <a:endParaRPr b="0" lang="ru-RU" sz="4400" spc="-1" strike="noStrike"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360000" y="1485000"/>
            <a:ext cx="125280" cy="377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latin typeface="Arial"/>
              </a:rPr>
              <a:t>Click to edit the outline text format</a:t>
            </a:r>
            <a:endParaRPr b="0" lang="ru-RU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800" spc="-1" strike="noStrike">
                <a:latin typeface="Arial"/>
              </a:rPr>
              <a:t>Second Outline Level</a:t>
            </a:r>
            <a:endParaRPr b="0" lang="ru-RU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latin typeface="Arial"/>
              </a:rPr>
              <a:t>Third Outline Level</a:t>
            </a:r>
            <a:endParaRPr b="0" lang="ru-RU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latin typeface="Arial"/>
              </a:rPr>
              <a:t>Fourth Outline Level</a:t>
            </a:r>
            <a:endParaRPr b="0" lang="ru-RU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Fifth Outline Level</a:t>
            </a:r>
            <a:endParaRPr b="0" lang="ru-RU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Sixth Outline Level</a:t>
            </a:r>
            <a:endParaRPr b="0" lang="ru-RU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Seventh Outline Level</a:t>
            </a:r>
            <a:endParaRPr b="0" lang="ru-RU" sz="2000" spc="-1" strike="noStrike">
              <a:latin typeface="Arial"/>
            </a:endParaRPr>
          </a:p>
        </p:txBody>
      </p:sp>
      <p:sp>
        <p:nvSpPr>
          <p:cNvPr id="49" name="PlaceHolder 3"/>
          <p:cNvSpPr>
            <a:spLocks noGrp="1"/>
          </p:cNvSpPr>
          <p:nvPr>
            <p:ph type="body"/>
          </p:nvPr>
        </p:nvSpPr>
        <p:spPr>
          <a:xfrm>
            <a:off x="492480" y="1485000"/>
            <a:ext cx="125280" cy="377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latin typeface="Arial"/>
              </a:rPr>
              <a:t>Click to edit the outline text format</a:t>
            </a:r>
            <a:endParaRPr b="0" lang="ru-RU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800" spc="-1" strike="noStrike">
                <a:latin typeface="Arial"/>
              </a:rPr>
              <a:t>Second Outline Level</a:t>
            </a:r>
            <a:endParaRPr b="0" lang="ru-RU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latin typeface="Arial"/>
              </a:rPr>
              <a:t>Third Outline Level</a:t>
            </a:r>
            <a:endParaRPr b="0" lang="ru-RU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latin typeface="Arial"/>
              </a:rPr>
              <a:t>Fourth Outline Level</a:t>
            </a:r>
            <a:endParaRPr b="0" lang="ru-RU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Fifth Outline Level</a:t>
            </a:r>
            <a:endParaRPr b="0" lang="ru-RU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Sixth Outline Level</a:t>
            </a:r>
            <a:endParaRPr b="0" lang="ru-RU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Seventh Outline Level</a:t>
            </a:r>
            <a:endParaRPr b="0" lang="ru-RU" sz="2000" spc="-1" strike="noStrike">
              <a:latin typeface="Arial"/>
            </a:endParaRPr>
          </a:p>
        </p:txBody>
      </p:sp>
      <p:sp>
        <p:nvSpPr>
          <p:cNvPr id="50" name="PlaceHolder 4"/>
          <p:cNvSpPr>
            <a:spLocks noGrp="1"/>
          </p:cNvSpPr>
          <p:nvPr>
            <p:ph type="ftr" idx="4"/>
          </p:nvPr>
        </p:nvSpPr>
        <p:spPr>
          <a:xfrm>
            <a:off x="3420000" y="5400000"/>
            <a:ext cx="3237840" cy="267840"/>
          </a:xfrm>
          <a:prstGeom prst="rect">
            <a:avLst/>
          </a:prstGeom>
          <a:noFill/>
          <a:ln w="72000">
            <a:noFill/>
          </a:ln>
        </p:spPr>
        <p:txBody>
          <a:bodyPr lIns="0" rIns="0" tIns="0" bIns="0" anchor="t">
            <a:noAutofit/>
          </a:bodyPr>
          <a:lstStyle>
            <a:lvl1pPr algn="ctr">
              <a:lnSpc>
                <a:spcPct val="100000"/>
              </a:lnSpc>
              <a:buNone/>
              <a:defRPr b="1" lang="ru-RU" sz="1800" spc="-1" strike="noStrike">
                <a:solidFill>
                  <a:srgbClr val="ffffff"/>
                </a:solidFill>
                <a:latin typeface="Noto Sans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1" lang="ru-RU" sz="1800" spc="-1" strike="noStrike">
                <a:solidFill>
                  <a:srgbClr val="ffffff"/>
                </a:solidFill>
                <a:latin typeface="Noto Sans"/>
              </a:rPr>
              <a:t>&lt;footer&gt;</a:t>
            </a:r>
            <a:endParaRPr b="0" lang="ru-RU" sz="1800" spc="-1" strike="noStrike">
              <a:latin typeface="Times New Roman"/>
            </a:endParaRPr>
          </a:p>
        </p:txBody>
      </p:sp>
      <p:sp>
        <p:nvSpPr>
          <p:cNvPr id="51" name="PlaceHolder 5"/>
          <p:cNvSpPr>
            <a:spLocks noGrp="1"/>
          </p:cNvSpPr>
          <p:nvPr>
            <p:ph type="dt" idx="5"/>
          </p:nvPr>
        </p:nvSpPr>
        <p:spPr>
          <a:xfrm>
            <a:off x="360000" y="5400000"/>
            <a:ext cx="2877840" cy="267840"/>
          </a:xfrm>
          <a:prstGeom prst="rect">
            <a:avLst/>
          </a:prstGeom>
          <a:noFill/>
          <a:ln w="72000">
            <a:noFill/>
          </a:ln>
        </p:spPr>
        <p:txBody>
          <a:bodyPr lIns="0" rIns="0" tIns="0" bIns="0" anchor="t">
            <a:noAutofit/>
          </a:bodyPr>
          <a:lstStyle>
            <a:lvl1pPr>
              <a:defRPr b="0" lang="ru-RU" sz="1400" spc="-1" strike="noStrike">
                <a:latin typeface="Times New Roman"/>
              </a:defRPr>
            </a:lvl1pPr>
          </a:lstStyle>
          <a:p>
            <a:r>
              <a:rPr b="0" lang="ru-RU" sz="1400" spc="-1" strike="noStrike">
                <a:latin typeface="Times New Roman"/>
              </a:rPr>
              <a:t>&lt;date/time&gt;</a:t>
            </a:r>
            <a:endParaRPr b="0" lang="ru-RU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"/>
          <p:cNvSpPr/>
          <p:nvPr/>
        </p:nvSpPr>
        <p:spPr>
          <a:xfrm>
            <a:off x="0" y="5400000"/>
            <a:ext cx="10077840" cy="267840"/>
          </a:xfrm>
          <a:prstGeom prst="rect">
            <a:avLst/>
          </a:prstGeom>
          <a:solidFill>
            <a:srgbClr val="2c3e50"/>
          </a:solidFill>
          <a:ln w="108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9" name=""/>
          <p:cNvSpPr/>
          <p:nvPr/>
        </p:nvSpPr>
        <p:spPr>
          <a:xfrm>
            <a:off x="0" y="0"/>
            <a:ext cx="10077840" cy="1212840"/>
          </a:xfrm>
          <a:prstGeom prst="rect">
            <a:avLst/>
          </a:prstGeom>
          <a:solidFill>
            <a:srgbClr val="2c3e50"/>
          </a:solidFill>
          <a:ln w="108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0" name=""/>
          <p:cNvSpPr/>
          <p:nvPr/>
        </p:nvSpPr>
        <p:spPr>
          <a:xfrm>
            <a:off x="9315000" y="5175000"/>
            <a:ext cx="447840" cy="447840"/>
          </a:xfrm>
          <a:prstGeom prst="ellipse">
            <a:avLst/>
          </a:prstGeom>
          <a:solidFill>
            <a:srgbClr val="1abc9c"/>
          </a:solidFill>
          <a:ln w="10800">
            <a:solidFill>
              <a:srgbClr val="1abc9c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1" name=""/>
          <p:cNvSpPr/>
          <p:nvPr/>
        </p:nvSpPr>
        <p:spPr>
          <a:xfrm>
            <a:off x="9180000" y="5130000"/>
            <a:ext cx="717840" cy="537840"/>
          </a:xfrm>
          <a:prstGeom prst="rect">
            <a:avLst/>
          </a:prstGeom>
          <a:noFill/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fld id="{7BD75870-930A-4669-A650-77240385C662}" type="slidenum">
              <a:rPr b="1" lang="ru-RU" sz="1800" spc="-1" strike="noStrike">
                <a:solidFill>
                  <a:srgbClr val="ffffff"/>
                </a:solidFill>
                <a:latin typeface="Noto Sans"/>
                <a:ea typeface="DejaVu Sans"/>
              </a:rPr>
              <a:t>&lt;number&gt;</a:t>
            </a:fld>
            <a:endParaRPr b="0" lang="ru-RU" sz="1800" spc="-1" strike="noStrike">
              <a:latin typeface="Arial"/>
            </a:endParaRPr>
          </a:p>
        </p:txBody>
      </p:sp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360000" y="225720"/>
            <a:ext cx="9357840" cy="716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ru-RU" sz="4400" spc="-1" strike="noStrike">
                <a:latin typeface="Arial"/>
              </a:rPr>
              <a:t>Click to edit the title text format</a:t>
            </a:r>
            <a:endParaRPr b="0" lang="ru-RU" sz="4400" spc="-1" strike="noStrike">
              <a:latin typeface="Arial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 type="body"/>
          </p:nvPr>
        </p:nvSpPr>
        <p:spPr>
          <a:xfrm>
            <a:off x="360000" y="1485000"/>
            <a:ext cx="125280" cy="377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latin typeface="Arial"/>
              </a:rPr>
              <a:t>Click to edit the outline text format</a:t>
            </a:r>
            <a:endParaRPr b="0" lang="ru-RU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800" spc="-1" strike="noStrike">
                <a:latin typeface="Arial"/>
              </a:rPr>
              <a:t>Second Outline Level</a:t>
            </a:r>
            <a:endParaRPr b="0" lang="ru-RU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latin typeface="Arial"/>
              </a:rPr>
              <a:t>Third Outline Level</a:t>
            </a:r>
            <a:endParaRPr b="0" lang="ru-RU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latin typeface="Arial"/>
              </a:rPr>
              <a:t>Fourth Outline Level</a:t>
            </a:r>
            <a:endParaRPr b="0" lang="ru-RU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Fifth Outline Level</a:t>
            </a:r>
            <a:endParaRPr b="0" lang="ru-RU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Sixth Outline Level</a:t>
            </a:r>
            <a:endParaRPr b="0" lang="ru-RU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Seventh Outline Level</a:t>
            </a:r>
            <a:endParaRPr b="0" lang="ru-RU" sz="2000" spc="-1" strike="noStrike">
              <a:latin typeface="Arial"/>
            </a:endParaRPr>
          </a:p>
        </p:txBody>
      </p:sp>
      <p:sp>
        <p:nvSpPr>
          <p:cNvPr id="94" name="PlaceHolder 3"/>
          <p:cNvSpPr>
            <a:spLocks noGrp="1"/>
          </p:cNvSpPr>
          <p:nvPr>
            <p:ph type="body"/>
          </p:nvPr>
        </p:nvSpPr>
        <p:spPr>
          <a:xfrm>
            <a:off x="492480" y="1485000"/>
            <a:ext cx="125280" cy="377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latin typeface="Arial"/>
              </a:rPr>
              <a:t>Click to edit the outline text format</a:t>
            </a:r>
            <a:endParaRPr b="0" lang="ru-RU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800" spc="-1" strike="noStrike">
                <a:latin typeface="Arial"/>
              </a:rPr>
              <a:t>Second Outline Level</a:t>
            </a:r>
            <a:endParaRPr b="0" lang="ru-RU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latin typeface="Arial"/>
              </a:rPr>
              <a:t>Third Outline Level</a:t>
            </a:r>
            <a:endParaRPr b="0" lang="ru-RU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latin typeface="Arial"/>
              </a:rPr>
              <a:t>Fourth Outline Level</a:t>
            </a:r>
            <a:endParaRPr b="0" lang="ru-RU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Fifth Outline Level</a:t>
            </a:r>
            <a:endParaRPr b="0" lang="ru-RU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Sixth Outline Level</a:t>
            </a:r>
            <a:endParaRPr b="0" lang="ru-RU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Seventh Outline Level</a:t>
            </a:r>
            <a:endParaRPr b="0" lang="ru-RU" sz="2000" spc="-1" strike="noStrike">
              <a:latin typeface="Arial"/>
            </a:endParaRPr>
          </a:p>
        </p:txBody>
      </p:sp>
      <p:sp>
        <p:nvSpPr>
          <p:cNvPr id="95" name="PlaceHolder 4"/>
          <p:cNvSpPr>
            <a:spLocks noGrp="1"/>
          </p:cNvSpPr>
          <p:nvPr>
            <p:ph type="ftr" idx="6"/>
          </p:nvPr>
        </p:nvSpPr>
        <p:spPr>
          <a:xfrm>
            <a:off x="3420000" y="5400000"/>
            <a:ext cx="3237840" cy="267840"/>
          </a:xfrm>
          <a:prstGeom prst="rect">
            <a:avLst/>
          </a:prstGeom>
          <a:noFill/>
          <a:ln w="72000">
            <a:noFill/>
          </a:ln>
        </p:spPr>
        <p:txBody>
          <a:bodyPr lIns="0" rIns="0" tIns="0" bIns="0" anchor="t">
            <a:noAutofit/>
          </a:bodyPr>
          <a:lstStyle>
            <a:lvl1pPr algn="ctr">
              <a:lnSpc>
                <a:spcPct val="100000"/>
              </a:lnSpc>
              <a:buNone/>
              <a:defRPr b="1" lang="ru-RU" sz="1800" spc="-1" strike="noStrike">
                <a:solidFill>
                  <a:srgbClr val="ffffff"/>
                </a:solidFill>
                <a:latin typeface="Noto Sans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1" lang="ru-RU" sz="1800" spc="-1" strike="noStrike">
                <a:solidFill>
                  <a:srgbClr val="ffffff"/>
                </a:solidFill>
                <a:latin typeface="Noto Sans"/>
              </a:rPr>
              <a:t>&lt;footer&gt;</a:t>
            </a:r>
            <a:endParaRPr b="0" lang="ru-RU" sz="1800" spc="-1" strike="noStrike">
              <a:latin typeface="Times New Roman"/>
            </a:endParaRPr>
          </a:p>
        </p:txBody>
      </p:sp>
      <p:sp>
        <p:nvSpPr>
          <p:cNvPr id="96" name="PlaceHolder 5"/>
          <p:cNvSpPr>
            <a:spLocks noGrp="1"/>
          </p:cNvSpPr>
          <p:nvPr>
            <p:ph type="dt" idx="7"/>
          </p:nvPr>
        </p:nvSpPr>
        <p:spPr>
          <a:xfrm>
            <a:off x="360000" y="5400000"/>
            <a:ext cx="2877840" cy="267840"/>
          </a:xfrm>
          <a:prstGeom prst="rect">
            <a:avLst/>
          </a:prstGeom>
          <a:noFill/>
          <a:ln w="72000">
            <a:noFill/>
          </a:ln>
        </p:spPr>
        <p:txBody>
          <a:bodyPr lIns="0" rIns="0" tIns="0" bIns="0" anchor="t">
            <a:noAutofit/>
          </a:bodyPr>
          <a:lstStyle>
            <a:lvl1pPr>
              <a:defRPr b="0" lang="ru-RU" sz="1400" spc="-1" strike="noStrike">
                <a:latin typeface="Times New Roman"/>
              </a:defRPr>
            </a:lvl1pPr>
          </a:lstStyle>
          <a:p>
            <a:r>
              <a:rPr b="0" lang="ru-RU" sz="1400" spc="-1" strike="noStrike">
                <a:latin typeface="Times New Roman"/>
              </a:rPr>
              <a:t>&lt;date/time&gt;</a:t>
            </a:r>
            <a:endParaRPr b="0" lang="ru-RU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2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6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28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slideLayout" Target="../slideLayouts/slideLayout28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8" Type="http://schemas.openxmlformats.org/officeDocument/2006/relationships/image" Target="../media/image16.png"/><Relationship Id="rId9" Type="http://schemas.openxmlformats.org/officeDocument/2006/relationships/slideLayout" Target="../slideLayouts/slideLayout28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7" Type="http://schemas.openxmlformats.org/officeDocument/2006/relationships/image" Target="../media/image23.png"/><Relationship Id="rId8" Type="http://schemas.openxmlformats.org/officeDocument/2006/relationships/image" Target="../media/image24.png"/><Relationship Id="rId9" Type="http://schemas.openxmlformats.org/officeDocument/2006/relationships/image" Target="../media/image25.png"/><Relationship Id="rId10" Type="http://schemas.openxmlformats.org/officeDocument/2006/relationships/image" Target="../media/image26.png"/><Relationship Id="rId11" Type="http://schemas.openxmlformats.org/officeDocument/2006/relationships/slideLayout" Target="../slideLayouts/slideLayout28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image" Target="../media/image28.png"/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image" Target="../media/image32.png"/><Relationship Id="rId7" Type="http://schemas.openxmlformats.org/officeDocument/2006/relationships/slideLayout" Target="../slideLayouts/slideLayout28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image" Target="../media/image34.png"/><Relationship Id="rId3" Type="http://schemas.openxmlformats.org/officeDocument/2006/relationships/slideLayout" Target="../slideLayouts/slideLayout28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" descr=""/>
          <p:cNvPicPr/>
          <p:nvPr/>
        </p:nvPicPr>
        <p:blipFill>
          <a:blip r:embed="rId1"/>
          <a:srcRect l="0" t="0" r="0" b="19051"/>
          <a:stretch/>
        </p:blipFill>
        <p:spPr>
          <a:xfrm>
            <a:off x="1440" y="0"/>
            <a:ext cx="10077840" cy="3883680"/>
          </a:xfrm>
          <a:prstGeom prst="rect">
            <a:avLst/>
          </a:prstGeom>
          <a:ln w="10800">
            <a:noFill/>
          </a:ln>
        </p:spPr>
      </p:pic>
      <p:sp>
        <p:nvSpPr>
          <p:cNvPr id="134" name="PlaceHolder 1"/>
          <p:cNvSpPr>
            <a:spLocks noGrp="1"/>
          </p:cNvSpPr>
          <p:nvPr>
            <p:ph type="title"/>
          </p:nvPr>
        </p:nvSpPr>
        <p:spPr>
          <a:xfrm>
            <a:off x="1260000" y="360000"/>
            <a:ext cx="7378560" cy="3523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 anchorCtr="1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ru-RU" sz="2100" spc="-1" strike="noStrike">
                <a:solidFill>
                  <a:srgbClr val="ffffff"/>
                </a:solidFill>
                <a:latin typeface="Noto Sans"/>
                <a:ea typeface="Noto Serif CJK SC"/>
              </a:rPr>
              <a:t>СОЗДАНИЕ ПРИБОРА ДЛЯ ПОЛУЧЕНИЯ И АНАЛИЗА СВЕТОВОГО СПЕКТРА И НАПИСАНИЕ ПРОГРАММНОГО ОБЕСПЕЧЕНИЯ ДЛЯ ЕГО ЭКСПЛУАТАЦИИ</a:t>
            </a:r>
            <a:endParaRPr b="0" lang="ru-RU" sz="2100" spc="-1" strike="noStrike">
              <a:latin typeface="Arial"/>
            </a:endParaRPr>
          </a:p>
        </p:txBody>
      </p:sp>
      <p:sp>
        <p:nvSpPr>
          <p:cNvPr id="135" name="PlaceHolder 2"/>
          <p:cNvSpPr>
            <a:spLocks noGrp="1"/>
          </p:cNvSpPr>
          <p:nvPr>
            <p:ph type="subTitle"/>
          </p:nvPr>
        </p:nvSpPr>
        <p:spPr>
          <a:xfrm>
            <a:off x="360720" y="3960000"/>
            <a:ext cx="9357840" cy="1482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ru-RU" sz="1600" spc="-1" strike="noStrike">
                <a:solidFill>
                  <a:srgbClr val="ffffff"/>
                </a:solidFill>
                <a:latin typeface="Noto Sans"/>
              </a:rPr>
              <a:t>Тимофеев Евгений Максимович</a:t>
            </a:r>
            <a:endParaRPr b="0" lang="ru-RU" sz="16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ru-RU" sz="1600" spc="-1" strike="noStrike">
                <a:solidFill>
                  <a:srgbClr val="ffffff"/>
                </a:solidFill>
                <a:latin typeface="Noto Sans"/>
                <a:ea typeface="Noto Serif CJK SC"/>
              </a:rPr>
              <a:t>Студент 3го курса ФБКИ ИГУ </a:t>
            </a:r>
            <a:endParaRPr b="0" lang="ru-RU" sz="16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b="0" lang="ru-RU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360000" y="225720"/>
            <a:ext cx="9357840" cy="716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1" lang="ru-RU" sz="2700" spc="-1" strike="noStrike">
                <a:solidFill>
                  <a:srgbClr val="ffffff"/>
                </a:solidFill>
                <a:latin typeface="Noto Sans"/>
              </a:rPr>
              <a:t>Проблема</a:t>
            </a:r>
            <a:endParaRPr b="0" lang="ru-RU" sz="2700" spc="-1" strike="noStrike">
              <a:latin typeface="Arial"/>
            </a:endParaRPr>
          </a:p>
        </p:txBody>
      </p:sp>
      <p:pic>
        <p:nvPicPr>
          <p:cNvPr id="137" name="" descr=""/>
          <p:cNvPicPr/>
          <p:nvPr/>
        </p:nvPicPr>
        <p:blipFill>
          <a:blip r:embed="rId1"/>
          <a:stretch/>
        </p:blipFill>
        <p:spPr>
          <a:xfrm>
            <a:off x="606240" y="1368000"/>
            <a:ext cx="3172320" cy="1783800"/>
          </a:xfrm>
          <a:prstGeom prst="rect">
            <a:avLst/>
          </a:prstGeom>
          <a:ln w="0">
            <a:noFill/>
          </a:ln>
        </p:spPr>
      </p:pic>
      <p:pic>
        <p:nvPicPr>
          <p:cNvPr id="138" name="" descr=""/>
          <p:cNvPicPr/>
          <p:nvPr/>
        </p:nvPicPr>
        <p:blipFill>
          <a:blip r:embed="rId2"/>
          <a:stretch/>
        </p:blipFill>
        <p:spPr>
          <a:xfrm>
            <a:off x="606240" y="3290400"/>
            <a:ext cx="3172320" cy="1960920"/>
          </a:xfrm>
          <a:prstGeom prst="rect">
            <a:avLst/>
          </a:prstGeom>
          <a:ln w="0">
            <a:noFill/>
          </a:ln>
        </p:spPr>
      </p:pic>
      <p:sp>
        <p:nvSpPr>
          <p:cNvPr id="139" name="PlaceHolder 5"/>
          <p:cNvSpPr/>
          <p:nvPr/>
        </p:nvSpPr>
        <p:spPr>
          <a:xfrm>
            <a:off x="4140000" y="1440000"/>
            <a:ext cx="5398920" cy="377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just">
              <a:lnSpc>
                <a:spcPct val="100000"/>
              </a:lnSpc>
              <a:buNone/>
            </a:pPr>
            <a:r>
              <a:rPr b="1" lang="ru-RU" sz="1200" spc="-1" strike="noStrike">
                <a:solidFill>
                  <a:srgbClr val="000000"/>
                </a:solidFill>
                <a:latin typeface="Noto Sans"/>
                <a:ea typeface="Times New Roman"/>
              </a:rPr>
              <a:t>  </a:t>
            </a:r>
            <a:r>
              <a:rPr b="1" lang="ru-RU" sz="1200" spc="-1" strike="noStrike">
                <a:solidFill>
                  <a:srgbClr val="000000"/>
                </a:solidFill>
                <a:latin typeface="Noto Sans"/>
                <a:ea typeface="Times New Roman"/>
              </a:rPr>
              <a:t>В научно-исследовательском институте биологии ИГУ ведутся работы по мониторингу состояния байкальских животных, в частности эндемичных рачков амфипод (гаммарусов). Рачкам вживляют биосенсоры, которые в зависимости от состояния организма меняют излучаемый спектр, получив который можно понять, в каком состоянии находится организм.</a:t>
            </a:r>
            <a:br>
              <a:rPr sz="1200"/>
            </a:br>
            <a:br>
              <a:rPr sz="1200"/>
            </a:br>
            <a:r>
              <a:rPr b="1" lang="ru-RU" sz="1200" spc="-1" strike="noStrike">
                <a:solidFill>
                  <a:srgbClr val="000000"/>
                </a:solidFill>
                <a:latin typeface="Noto Sans"/>
                <a:ea typeface="Times New Roman"/>
              </a:rPr>
              <a:t>  Для получения необходимых результатов нужны данные  спектрометра, подключённого к микроскопу.</a:t>
            </a:r>
            <a:br>
              <a:rPr sz="1200"/>
            </a:br>
            <a:br>
              <a:rPr sz="1200"/>
            </a:br>
            <a:r>
              <a:rPr b="1" lang="ru-RU" sz="1200" spc="-1" strike="noStrike">
                <a:solidFill>
                  <a:srgbClr val="000000"/>
                </a:solidFill>
                <a:latin typeface="Noto Sans"/>
                <a:ea typeface="Times New Roman"/>
              </a:rPr>
              <a:t>  В распоряжении института есть микроскоп и спектрометр, производства компания Optosky (КНР).</a:t>
            </a:r>
            <a:br>
              <a:rPr sz="1200"/>
            </a:br>
            <a:br>
              <a:rPr sz="1200"/>
            </a:br>
            <a:r>
              <a:rPr b="1" lang="ru-RU" sz="1200" spc="-1" strike="noStrike">
                <a:solidFill>
                  <a:srgbClr val="000000"/>
                </a:solidFill>
                <a:latin typeface="Noto Sans"/>
                <a:ea typeface="Times New Roman"/>
              </a:rPr>
              <a:t>  Optosky — это производитель бюджетных высококачественных спектрометров, не уступающих по своим характеристикам продукции других мировых лидеров. Однако, несмотря на высокие показатели самих приборов, они имеют ряд проблем связанных с ПО.</a:t>
            </a:r>
            <a:br>
              <a:rPr sz="1200"/>
            </a:br>
            <a:endParaRPr b="0" lang="ru-RU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360000" y="225720"/>
            <a:ext cx="9357840" cy="716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1" lang="ru-RU" sz="2700" spc="-1" strike="noStrike">
                <a:solidFill>
                  <a:srgbClr val="ffffff"/>
                </a:solidFill>
                <a:latin typeface="Noto Sans"/>
              </a:rPr>
              <a:t>Проблема</a:t>
            </a:r>
            <a:endParaRPr b="0" lang="ru-RU" sz="2700" spc="-1" strike="noStrike">
              <a:latin typeface="Arial"/>
            </a:endParaRPr>
          </a:p>
        </p:txBody>
      </p:sp>
      <p:pic>
        <p:nvPicPr>
          <p:cNvPr id="141" name="" descr=""/>
          <p:cNvPicPr/>
          <p:nvPr/>
        </p:nvPicPr>
        <p:blipFill>
          <a:blip r:embed="rId1"/>
          <a:stretch/>
        </p:blipFill>
        <p:spPr>
          <a:xfrm>
            <a:off x="612000" y="1335600"/>
            <a:ext cx="2986560" cy="2082960"/>
          </a:xfrm>
          <a:prstGeom prst="rect">
            <a:avLst/>
          </a:prstGeom>
          <a:ln w="0">
            <a:noFill/>
          </a:ln>
        </p:spPr>
      </p:pic>
      <p:sp>
        <p:nvSpPr>
          <p:cNvPr id="142" name=""/>
          <p:cNvSpPr/>
          <p:nvPr/>
        </p:nvSpPr>
        <p:spPr>
          <a:xfrm>
            <a:off x="4137480" y="1468080"/>
            <a:ext cx="5401440" cy="391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just">
              <a:lnSpc>
                <a:spcPct val="100000"/>
              </a:lnSpc>
              <a:buNone/>
            </a:pPr>
            <a:r>
              <a:rPr b="1" lang="ru-RU" sz="1200" spc="-1" strike="noStrike">
                <a:solidFill>
                  <a:srgbClr val="000000"/>
                </a:solidFill>
                <a:latin typeface="Noto Sans"/>
                <a:ea typeface="Times New Roman"/>
              </a:rPr>
              <a:t>   </a:t>
            </a:r>
            <a:r>
              <a:rPr b="1" lang="ru-RU" sz="1200" spc="-1" strike="noStrike">
                <a:solidFill>
                  <a:srgbClr val="000000"/>
                </a:solidFill>
                <a:latin typeface="Noto Sans"/>
                <a:ea typeface="Times New Roman"/>
              </a:rPr>
              <a:t>Недостатком многих спектрометров Optosky является слабое качество программного обеспечения. Графический интерфейс под Windows предоставляет только базовые функции, недостаточные для многих пользователей, а для других операционных систем Optosky поддерживает только консольный API.</a:t>
            </a:r>
            <a:endParaRPr b="0" lang="ru-RU" sz="1200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</a:pPr>
            <a:endParaRPr b="0" lang="ru-RU" sz="1200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</a:pPr>
            <a:r>
              <a:rPr b="1" lang="ru-RU" sz="1200" spc="-1" strike="noStrike">
                <a:solidFill>
                  <a:srgbClr val="000000"/>
                </a:solidFill>
                <a:latin typeface="Noto Sans"/>
                <a:ea typeface="Times New Roman"/>
              </a:rPr>
              <a:t>  </a:t>
            </a:r>
            <a:r>
              <a:rPr b="1" lang="ru-RU" sz="1200" spc="-1" strike="noStrike">
                <a:solidFill>
                  <a:srgbClr val="000000"/>
                </a:solidFill>
                <a:latin typeface="Noto Sans"/>
                <a:ea typeface="Times New Roman"/>
              </a:rPr>
              <a:t>Этот API в свою очередь почти невозможно включить в готовое автоматическое решение, а работа в ручном режиме из консоли не эффективна. </a:t>
            </a:r>
            <a:endParaRPr b="0" lang="ru-RU" sz="1200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</a:pPr>
            <a:endParaRPr b="0" lang="ru-RU" sz="1200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</a:pPr>
            <a:r>
              <a:rPr b="1" lang="ru-RU" sz="1200" spc="-1" strike="noStrike">
                <a:solidFill>
                  <a:srgbClr val="000000"/>
                </a:solidFill>
                <a:latin typeface="Noto Sans"/>
                <a:ea typeface="Times New Roman"/>
              </a:rPr>
              <a:t>  </a:t>
            </a:r>
            <a:r>
              <a:rPr b="1" lang="ru-RU" sz="1200" spc="-1" strike="noStrike">
                <a:solidFill>
                  <a:srgbClr val="000000"/>
                </a:solidFill>
                <a:latin typeface="Noto Sans"/>
                <a:ea typeface="Times New Roman"/>
              </a:rPr>
              <a:t>Также нет обработки и визуализации данных спектрометра, нет возможности тонкой настройки микроскопа, исследователи должны руками на глаз настраивать оборудование, что не позволяет достичь необходимой для исследования точности, а это крайне важно для получения действительных результатов. </a:t>
            </a:r>
            <a:endParaRPr b="0" lang="ru-RU" sz="1200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</a:pPr>
            <a:endParaRPr b="0" lang="ru-RU" sz="1200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</a:pPr>
            <a:r>
              <a:rPr b="1" lang="ru-RU" sz="1200" spc="-1" strike="noStrike">
                <a:solidFill>
                  <a:srgbClr val="000000"/>
                </a:solidFill>
                <a:latin typeface="Noto Sans"/>
                <a:ea typeface="Times New Roman"/>
              </a:rPr>
              <a:t> </a:t>
            </a:r>
            <a:r>
              <a:rPr b="1" lang="ru-RU" sz="1200" spc="-1" strike="noStrike">
                <a:solidFill>
                  <a:srgbClr val="000000"/>
                </a:solidFill>
                <a:latin typeface="Noto Sans"/>
                <a:ea typeface="Times New Roman"/>
              </a:rPr>
              <a:t>Отсутствует  оборудование для получения и визуализации изображения с микроскопа. </a:t>
            </a:r>
            <a:endParaRPr b="0" lang="ru-RU" sz="1200" spc="-1" strike="noStrike">
              <a:latin typeface="Arial"/>
            </a:endParaRPr>
          </a:p>
        </p:txBody>
      </p:sp>
      <p:pic>
        <p:nvPicPr>
          <p:cNvPr id="143" name="" descr=""/>
          <p:cNvPicPr/>
          <p:nvPr/>
        </p:nvPicPr>
        <p:blipFill>
          <a:blip r:embed="rId2"/>
          <a:stretch/>
        </p:blipFill>
        <p:spPr>
          <a:xfrm>
            <a:off x="612000" y="3357000"/>
            <a:ext cx="3058920" cy="1861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" descr=""/>
          <p:cNvPicPr/>
          <p:nvPr/>
        </p:nvPicPr>
        <p:blipFill>
          <a:blip r:embed="rId1"/>
          <a:stretch/>
        </p:blipFill>
        <p:spPr>
          <a:xfrm>
            <a:off x="7560000" y="2448000"/>
            <a:ext cx="2292120" cy="1546560"/>
          </a:xfrm>
          <a:prstGeom prst="rect">
            <a:avLst/>
          </a:prstGeom>
          <a:ln w="0">
            <a:noFill/>
          </a:ln>
        </p:spPr>
      </p:pic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360000" y="225720"/>
            <a:ext cx="9357840" cy="716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1" lang="ru-RU" sz="2700" spc="-1" strike="noStrike">
                <a:solidFill>
                  <a:srgbClr val="ffffff"/>
                </a:solidFill>
                <a:latin typeface="Noto Sans"/>
              </a:rPr>
              <a:t>Задачи</a:t>
            </a:r>
            <a:endParaRPr b="0" lang="ru-RU" sz="2700" spc="-1" strike="noStrike">
              <a:latin typeface="Arial"/>
            </a:endParaRPr>
          </a:p>
        </p:txBody>
      </p:sp>
      <p:sp>
        <p:nvSpPr>
          <p:cNvPr id="146" name=""/>
          <p:cNvSpPr/>
          <p:nvPr/>
        </p:nvSpPr>
        <p:spPr>
          <a:xfrm>
            <a:off x="537480" y="1468080"/>
            <a:ext cx="5581080" cy="3750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just">
              <a:lnSpc>
                <a:spcPct val="100000"/>
              </a:lnSpc>
              <a:buNone/>
            </a:pPr>
            <a:endParaRPr b="0" lang="ru-RU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StarSymbol"/>
              <a:buAutoNum type="arabicParenR"/>
            </a:pPr>
            <a:r>
              <a:rPr b="1" lang="ru-RU" sz="1200" spc="-1" strike="noStrike">
                <a:solidFill>
                  <a:srgbClr val="000000"/>
                </a:solidFill>
                <a:latin typeface="Noto Sans"/>
                <a:ea typeface="Times New Roman"/>
              </a:rPr>
              <a:t>Подключение Спектрометра и создание блока программного кода для выгрузки и визуализации данных.</a:t>
            </a:r>
            <a:endParaRPr b="0" lang="ru-RU" sz="1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ru-RU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StarSymbol"/>
              <a:buAutoNum type="arabicParenR"/>
            </a:pPr>
            <a:r>
              <a:rPr b="1" lang="ru-RU" sz="1200" spc="-1" strike="noStrike">
                <a:solidFill>
                  <a:srgbClr val="000000"/>
                </a:solidFill>
                <a:latin typeface="Noto Sans"/>
                <a:ea typeface="Times New Roman"/>
              </a:rPr>
              <a:t>Подключение шагового двигателя к микроскопу и создание блока программного кода для точной настройки высоты и фокуса изображения.</a:t>
            </a:r>
            <a:endParaRPr b="0" lang="ru-RU" sz="1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ru-RU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StarSymbol"/>
              <a:buAutoNum type="arabicParenR"/>
            </a:pPr>
            <a:r>
              <a:rPr b="1" lang="ru-RU" sz="1200" spc="-1" strike="noStrike">
                <a:solidFill>
                  <a:srgbClr val="000000"/>
                </a:solidFill>
                <a:latin typeface="Noto Sans"/>
                <a:ea typeface="Times New Roman"/>
              </a:rPr>
              <a:t>Подключение камеры к микроскопу и создание блока программного кода для получения изображения.</a:t>
            </a:r>
            <a:endParaRPr b="0" lang="ru-RU" sz="1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ru-RU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StarSymbol"/>
              <a:buAutoNum type="arabicParenR"/>
            </a:pPr>
            <a:r>
              <a:rPr b="1" lang="ru-RU" sz="1200" spc="-1" strike="noStrike">
                <a:solidFill>
                  <a:srgbClr val="000000"/>
                </a:solidFill>
                <a:latin typeface="Noto Sans"/>
                <a:ea typeface="Times New Roman"/>
              </a:rPr>
              <a:t>Создание блока программного кода для стэкинга изображений (улучшения качества изображения путём объединения нескольких снимков с разным фокусом).</a:t>
            </a:r>
            <a:endParaRPr b="0" lang="ru-RU" sz="1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ru-RU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StarSymbol"/>
              <a:buAutoNum type="arabicParenR"/>
            </a:pPr>
            <a:r>
              <a:rPr b="1" lang="ru-RU" sz="1200" spc="-1" strike="noStrike">
                <a:solidFill>
                  <a:srgbClr val="000000"/>
                </a:solidFill>
                <a:latin typeface="Noto Sans"/>
                <a:ea typeface="Times New Roman"/>
              </a:rPr>
              <a:t>Создание пользовательского интерфейса на основе необходимого для учёных функционала.</a:t>
            </a:r>
            <a:endParaRPr b="0" lang="ru-RU" sz="1200" spc="-1" strike="noStrike">
              <a:latin typeface="Arial"/>
            </a:endParaRPr>
          </a:p>
        </p:txBody>
      </p:sp>
      <p:pic>
        <p:nvPicPr>
          <p:cNvPr id="147" name="" descr=""/>
          <p:cNvPicPr/>
          <p:nvPr/>
        </p:nvPicPr>
        <p:blipFill>
          <a:blip r:embed="rId2"/>
          <a:stretch/>
        </p:blipFill>
        <p:spPr>
          <a:xfrm>
            <a:off x="5760000" y="1260000"/>
            <a:ext cx="2991240" cy="1313640"/>
          </a:xfrm>
          <a:prstGeom prst="rect">
            <a:avLst/>
          </a:prstGeom>
          <a:ln w="0">
            <a:noFill/>
          </a:ln>
        </p:spPr>
      </p:pic>
      <p:pic>
        <p:nvPicPr>
          <p:cNvPr id="148" name="" descr=""/>
          <p:cNvPicPr/>
          <p:nvPr/>
        </p:nvPicPr>
        <p:blipFill>
          <a:blip r:embed="rId3"/>
          <a:stretch/>
        </p:blipFill>
        <p:spPr>
          <a:xfrm>
            <a:off x="6216840" y="3710880"/>
            <a:ext cx="2241720" cy="1507680"/>
          </a:xfrm>
          <a:prstGeom prst="rect">
            <a:avLst/>
          </a:prstGeom>
          <a:ln w="0">
            <a:noFill/>
          </a:ln>
        </p:spPr>
      </p:pic>
      <p:sp>
        <p:nvSpPr>
          <p:cNvPr id="149" name=""/>
          <p:cNvSpPr/>
          <p:nvPr/>
        </p:nvSpPr>
        <p:spPr>
          <a:xfrm>
            <a:off x="6120000" y="1440000"/>
            <a:ext cx="178560" cy="178560"/>
          </a:xfrm>
          <a:prstGeom prst="rect">
            <a:avLst/>
          </a:prstGeom>
          <a:solidFill>
            <a:srgbClr val="999999"/>
          </a:solidFill>
          <a:ln w="0">
            <a:solidFill>
              <a:srgbClr val="333333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179280" bIns="17928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ru-RU" sz="1300" spc="-1" strike="noStrike">
                <a:solidFill>
                  <a:srgbClr val="000000"/>
                </a:solidFill>
                <a:latin typeface="Arial"/>
                <a:ea typeface="DejaVu Sans"/>
              </a:rPr>
              <a:t>1</a:t>
            </a:r>
            <a:endParaRPr b="0" lang="ru-RU" sz="1300" spc="-1" strike="noStrike">
              <a:latin typeface="Arial"/>
            </a:endParaRPr>
          </a:p>
        </p:txBody>
      </p:sp>
      <p:sp>
        <p:nvSpPr>
          <p:cNvPr id="150" name=""/>
          <p:cNvSpPr/>
          <p:nvPr/>
        </p:nvSpPr>
        <p:spPr>
          <a:xfrm rot="21566400">
            <a:off x="7740720" y="3057480"/>
            <a:ext cx="178560" cy="178560"/>
          </a:xfrm>
          <a:prstGeom prst="rect">
            <a:avLst/>
          </a:prstGeom>
          <a:solidFill>
            <a:srgbClr val="999999"/>
          </a:solidFill>
          <a:ln w="0">
            <a:solidFill>
              <a:srgbClr val="333333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179280" bIns="17928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ru-RU" sz="1300" spc="-1" strike="noStrike">
                <a:solidFill>
                  <a:srgbClr val="000000"/>
                </a:solidFill>
                <a:latin typeface="Arial"/>
                <a:ea typeface="DejaVu Sans"/>
              </a:rPr>
              <a:t>2</a:t>
            </a:r>
            <a:endParaRPr b="0" lang="ru-RU" sz="1300" spc="-1" strike="noStrike">
              <a:latin typeface="Arial"/>
            </a:endParaRPr>
          </a:p>
        </p:txBody>
      </p:sp>
      <p:sp>
        <p:nvSpPr>
          <p:cNvPr id="151" name=""/>
          <p:cNvSpPr/>
          <p:nvPr/>
        </p:nvSpPr>
        <p:spPr>
          <a:xfrm>
            <a:off x="6300000" y="4860000"/>
            <a:ext cx="178560" cy="178560"/>
          </a:xfrm>
          <a:prstGeom prst="rect">
            <a:avLst/>
          </a:prstGeom>
          <a:solidFill>
            <a:srgbClr val="999999"/>
          </a:solidFill>
          <a:ln w="0">
            <a:solidFill>
              <a:srgbClr val="333333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179280" bIns="17928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ru-RU" sz="1300" spc="-1" strike="noStrike">
                <a:solidFill>
                  <a:srgbClr val="000000"/>
                </a:solidFill>
                <a:latin typeface="Arial"/>
                <a:ea typeface="DejaVu Sans"/>
              </a:rPr>
              <a:t>4</a:t>
            </a:r>
            <a:endParaRPr b="0" lang="ru-RU" sz="1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360000" y="225720"/>
            <a:ext cx="9357840" cy="716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1" lang="ru-RU" sz="2700" spc="-1" strike="noStrike">
                <a:solidFill>
                  <a:srgbClr val="ffffff"/>
                </a:solidFill>
                <a:latin typeface="Noto Sans"/>
              </a:rPr>
              <a:t>План реализации</a:t>
            </a:r>
            <a:endParaRPr b="0" lang="ru-RU" sz="2700" spc="-1" strike="noStrike">
              <a:latin typeface="Arial"/>
            </a:endParaRPr>
          </a:p>
        </p:txBody>
      </p:sp>
      <p:grpSp>
        <p:nvGrpSpPr>
          <p:cNvPr id="153" name=""/>
          <p:cNvGrpSpPr/>
          <p:nvPr/>
        </p:nvGrpSpPr>
        <p:grpSpPr>
          <a:xfrm>
            <a:off x="648000" y="1620000"/>
            <a:ext cx="1368000" cy="811080"/>
            <a:chOff x="648000" y="1620000"/>
            <a:chExt cx="1368000" cy="811080"/>
          </a:xfrm>
        </p:grpSpPr>
        <p:sp>
          <p:nvSpPr>
            <p:cNvPr id="154" name=""/>
            <p:cNvSpPr/>
            <p:nvPr/>
          </p:nvSpPr>
          <p:spPr>
            <a:xfrm>
              <a:off x="648000" y="1624680"/>
              <a:ext cx="1368000" cy="806400"/>
            </a:xfrm>
            <a:prstGeom prst="rect">
              <a:avLst/>
            </a:prstGeom>
            <a:solidFill>
              <a:srgbClr val="729fcf"/>
            </a:solidFill>
            <a:ln w="12600">
              <a:solidFill>
                <a:srgbClr val="6666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155" name="" descr=""/>
            <p:cNvPicPr/>
            <p:nvPr/>
          </p:nvPicPr>
          <p:blipFill>
            <a:blip r:embed="rId1"/>
            <a:stretch/>
          </p:blipFill>
          <p:spPr>
            <a:xfrm>
              <a:off x="1469520" y="1857960"/>
              <a:ext cx="546480" cy="5680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56" name=""/>
            <p:cNvSpPr/>
            <p:nvPr/>
          </p:nvSpPr>
          <p:spPr>
            <a:xfrm>
              <a:off x="648000" y="1620000"/>
              <a:ext cx="1368000" cy="5277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ru-RU" sz="11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Спектрометр</a:t>
              </a:r>
              <a:endParaRPr b="0" lang="ru-RU" sz="1100" spc="-1" strike="noStrike">
                <a:latin typeface="Arial"/>
              </a:endParaRPr>
            </a:p>
          </p:txBody>
        </p:sp>
        <p:sp>
          <p:nvSpPr>
            <p:cNvPr id="157" name=""/>
            <p:cNvSpPr/>
            <p:nvPr/>
          </p:nvSpPr>
          <p:spPr>
            <a:xfrm>
              <a:off x="648000" y="1944000"/>
              <a:ext cx="911160" cy="4201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ru-RU" sz="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Выгрузка данных</a:t>
              </a:r>
              <a:endParaRPr b="0" lang="ru-RU" sz="800" spc="-1" strike="noStrike">
                <a:latin typeface="Arial"/>
              </a:endParaRPr>
            </a:p>
          </p:txBody>
        </p:sp>
        <p:sp>
          <p:nvSpPr>
            <p:cNvPr id="158" name=""/>
            <p:cNvSpPr/>
            <p:nvPr/>
          </p:nvSpPr>
          <p:spPr>
            <a:xfrm>
              <a:off x="648000" y="1620000"/>
              <a:ext cx="1368000" cy="5277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ru-RU" sz="11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Спектрометр</a:t>
              </a:r>
              <a:endParaRPr b="0" lang="ru-RU" sz="1100" spc="-1" strike="noStrike">
                <a:latin typeface="Arial"/>
              </a:endParaRPr>
            </a:p>
          </p:txBody>
        </p:sp>
        <p:sp>
          <p:nvSpPr>
            <p:cNvPr id="159" name=""/>
            <p:cNvSpPr/>
            <p:nvPr/>
          </p:nvSpPr>
          <p:spPr>
            <a:xfrm>
              <a:off x="648000" y="1944000"/>
              <a:ext cx="911160" cy="4201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ru-RU" sz="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Выгрузка данных</a:t>
              </a:r>
              <a:endParaRPr b="0" lang="ru-RU" sz="800" spc="-1" strike="noStrike">
                <a:latin typeface="Arial"/>
              </a:endParaRPr>
            </a:p>
          </p:txBody>
        </p:sp>
      </p:grpSp>
      <p:grpSp>
        <p:nvGrpSpPr>
          <p:cNvPr id="160" name=""/>
          <p:cNvGrpSpPr/>
          <p:nvPr/>
        </p:nvGrpSpPr>
        <p:grpSpPr>
          <a:xfrm>
            <a:off x="648000" y="2949840"/>
            <a:ext cx="1369440" cy="806760"/>
            <a:chOff x="648000" y="2949840"/>
            <a:chExt cx="1369440" cy="806760"/>
          </a:xfrm>
        </p:grpSpPr>
        <p:sp>
          <p:nvSpPr>
            <p:cNvPr id="161" name=""/>
            <p:cNvSpPr/>
            <p:nvPr/>
          </p:nvSpPr>
          <p:spPr>
            <a:xfrm>
              <a:off x="648000" y="2949840"/>
              <a:ext cx="1368000" cy="806760"/>
            </a:xfrm>
            <a:prstGeom prst="rect">
              <a:avLst/>
            </a:prstGeom>
            <a:solidFill>
              <a:srgbClr val="729fcf"/>
            </a:solidFill>
            <a:ln w="12600">
              <a:solidFill>
                <a:srgbClr val="6666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2" name=""/>
            <p:cNvSpPr/>
            <p:nvPr/>
          </p:nvSpPr>
          <p:spPr>
            <a:xfrm>
              <a:off x="648000" y="2949840"/>
              <a:ext cx="1368000" cy="5284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ru-RU" sz="11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Механизация</a:t>
              </a:r>
              <a:endParaRPr b="0" lang="ru-RU" sz="1100" spc="-1" strike="noStrike">
                <a:latin typeface="Arial"/>
              </a:endParaRPr>
            </a:p>
          </p:txBody>
        </p:sp>
        <p:sp>
          <p:nvSpPr>
            <p:cNvPr id="163" name=""/>
            <p:cNvSpPr/>
            <p:nvPr/>
          </p:nvSpPr>
          <p:spPr>
            <a:xfrm>
              <a:off x="648000" y="3274560"/>
              <a:ext cx="911160" cy="4194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ru-RU" sz="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Шаговый двигатель</a:t>
              </a:r>
              <a:endParaRPr b="0" lang="ru-RU" sz="800" spc="-1" strike="noStrike">
                <a:latin typeface="Arial"/>
              </a:endParaRPr>
            </a:p>
          </p:txBody>
        </p:sp>
        <p:pic>
          <p:nvPicPr>
            <p:cNvPr id="164" name="" descr=""/>
            <p:cNvPicPr/>
            <p:nvPr/>
          </p:nvPicPr>
          <p:blipFill>
            <a:blip r:embed="rId2"/>
            <a:stretch/>
          </p:blipFill>
          <p:spPr>
            <a:xfrm flipH="1">
              <a:off x="1510200" y="3227760"/>
              <a:ext cx="507240" cy="52884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165" name=""/>
          <p:cNvGrpSpPr/>
          <p:nvPr/>
        </p:nvGrpSpPr>
        <p:grpSpPr>
          <a:xfrm>
            <a:off x="648000" y="4232520"/>
            <a:ext cx="1368000" cy="806040"/>
            <a:chOff x="648000" y="4232520"/>
            <a:chExt cx="1368000" cy="806040"/>
          </a:xfrm>
        </p:grpSpPr>
        <p:sp>
          <p:nvSpPr>
            <p:cNvPr id="166" name=""/>
            <p:cNvSpPr/>
            <p:nvPr/>
          </p:nvSpPr>
          <p:spPr>
            <a:xfrm>
              <a:off x="648000" y="4232520"/>
              <a:ext cx="1368000" cy="806040"/>
            </a:xfrm>
            <a:prstGeom prst="rect">
              <a:avLst/>
            </a:prstGeom>
            <a:solidFill>
              <a:srgbClr val="729fcf"/>
            </a:solidFill>
            <a:ln w="12600">
              <a:solidFill>
                <a:srgbClr val="6666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7" name=""/>
            <p:cNvSpPr/>
            <p:nvPr/>
          </p:nvSpPr>
          <p:spPr>
            <a:xfrm>
              <a:off x="648000" y="4232520"/>
              <a:ext cx="1368000" cy="5281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ru-RU" sz="11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Камера</a:t>
              </a:r>
              <a:endParaRPr b="0" lang="ru-RU" sz="1100" spc="-1" strike="noStrike">
                <a:latin typeface="Arial"/>
              </a:endParaRPr>
            </a:p>
          </p:txBody>
        </p:sp>
        <p:sp>
          <p:nvSpPr>
            <p:cNvPr id="168" name=""/>
            <p:cNvSpPr/>
            <p:nvPr/>
          </p:nvSpPr>
          <p:spPr>
            <a:xfrm>
              <a:off x="648000" y="4556880"/>
              <a:ext cx="911160" cy="4201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ru-RU" sz="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Получение снимков</a:t>
              </a:r>
              <a:endParaRPr b="0" lang="ru-RU" sz="800" spc="-1" strike="noStrike">
                <a:latin typeface="Arial"/>
              </a:endParaRPr>
            </a:p>
          </p:txBody>
        </p:sp>
        <p:pic>
          <p:nvPicPr>
            <p:cNvPr id="169" name="" descr=""/>
            <p:cNvPicPr/>
            <p:nvPr/>
          </p:nvPicPr>
          <p:blipFill>
            <a:blip r:embed="rId3"/>
            <a:stretch/>
          </p:blipFill>
          <p:spPr>
            <a:xfrm>
              <a:off x="1515240" y="4579560"/>
              <a:ext cx="455040" cy="36396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170" name=""/>
          <p:cNvGrpSpPr/>
          <p:nvPr/>
        </p:nvGrpSpPr>
        <p:grpSpPr>
          <a:xfrm>
            <a:off x="3191760" y="2949840"/>
            <a:ext cx="1368000" cy="806760"/>
            <a:chOff x="3191760" y="2949840"/>
            <a:chExt cx="1368000" cy="806760"/>
          </a:xfrm>
        </p:grpSpPr>
        <p:sp>
          <p:nvSpPr>
            <p:cNvPr id="171" name=""/>
            <p:cNvSpPr/>
            <p:nvPr/>
          </p:nvSpPr>
          <p:spPr>
            <a:xfrm>
              <a:off x="3191760" y="2949840"/>
              <a:ext cx="1368000" cy="806760"/>
            </a:xfrm>
            <a:prstGeom prst="rect">
              <a:avLst/>
            </a:prstGeom>
            <a:solidFill>
              <a:srgbClr val="729fcf"/>
            </a:solidFill>
            <a:ln w="12600">
              <a:solidFill>
                <a:srgbClr val="6666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2" name=""/>
            <p:cNvSpPr/>
            <p:nvPr/>
          </p:nvSpPr>
          <p:spPr>
            <a:xfrm>
              <a:off x="3191760" y="2949840"/>
              <a:ext cx="1368000" cy="5284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ru-RU" sz="11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Джойстик</a:t>
              </a:r>
              <a:endParaRPr b="0" lang="ru-RU" sz="1100" spc="-1" strike="noStrike">
                <a:latin typeface="Arial"/>
              </a:endParaRPr>
            </a:p>
          </p:txBody>
        </p:sp>
        <p:sp>
          <p:nvSpPr>
            <p:cNvPr id="173" name=""/>
            <p:cNvSpPr/>
            <p:nvPr/>
          </p:nvSpPr>
          <p:spPr>
            <a:xfrm>
              <a:off x="3191760" y="3274560"/>
              <a:ext cx="911160" cy="4194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ru-RU" sz="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Более точная настройка</a:t>
              </a:r>
              <a:endParaRPr b="0" lang="ru-RU" sz="800" spc="-1" strike="noStrike">
                <a:latin typeface="Arial"/>
              </a:endParaRPr>
            </a:p>
          </p:txBody>
        </p:sp>
        <p:pic>
          <p:nvPicPr>
            <p:cNvPr id="174" name="" descr=""/>
            <p:cNvPicPr/>
            <p:nvPr/>
          </p:nvPicPr>
          <p:blipFill>
            <a:blip r:embed="rId4"/>
            <a:stretch/>
          </p:blipFill>
          <p:spPr>
            <a:xfrm>
              <a:off x="4048560" y="3201840"/>
              <a:ext cx="468000" cy="51156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175" name=""/>
          <p:cNvGrpSpPr/>
          <p:nvPr/>
        </p:nvGrpSpPr>
        <p:grpSpPr>
          <a:xfrm>
            <a:off x="3191760" y="1620000"/>
            <a:ext cx="1368000" cy="806040"/>
            <a:chOff x="3191760" y="1620000"/>
            <a:chExt cx="1368000" cy="806040"/>
          </a:xfrm>
        </p:grpSpPr>
        <p:sp>
          <p:nvSpPr>
            <p:cNvPr id="176" name=""/>
            <p:cNvSpPr/>
            <p:nvPr/>
          </p:nvSpPr>
          <p:spPr>
            <a:xfrm>
              <a:off x="3191760" y="1620000"/>
              <a:ext cx="1368000" cy="806040"/>
            </a:xfrm>
            <a:prstGeom prst="rect">
              <a:avLst/>
            </a:prstGeom>
            <a:solidFill>
              <a:srgbClr val="729fcf"/>
            </a:solidFill>
            <a:ln w="12600">
              <a:solidFill>
                <a:srgbClr val="6666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7" name=""/>
            <p:cNvSpPr/>
            <p:nvPr/>
          </p:nvSpPr>
          <p:spPr>
            <a:xfrm>
              <a:off x="3191760" y="1620000"/>
              <a:ext cx="1368000" cy="5277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ru-RU" sz="11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Визуализация</a:t>
              </a:r>
              <a:endParaRPr b="0" lang="ru-RU" sz="1100" spc="-1" strike="noStrike">
                <a:latin typeface="Arial"/>
              </a:endParaRPr>
            </a:p>
          </p:txBody>
        </p:sp>
        <p:sp>
          <p:nvSpPr>
            <p:cNvPr id="178" name=""/>
            <p:cNvSpPr/>
            <p:nvPr/>
          </p:nvSpPr>
          <p:spPr>
            <a:xfrm>
              <a:off x="3191760" y="1944000"/>
              <a:ext cx="911160" cy="4201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ru-RU" sz="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Выгрузка данных</a:t>
              </a:r>
              <a:endParaRPr b="0" lang="ru-RU" sz="800" spc="-1" strike="noStrike">
                <a:latin typeface="Arial"/>
              </a:endParaRPr>
            </a:p>
          </p:txBody>
        </p:sp>
        <p:sp>
          <p:nvSpPr>
            <p:cNvPr id="179" name=""/>
            <p:cNvSpPr/>
            <p:nvPr/>
          </p:nvSpPr>
          <p:spPr>
            <a:xfrm>
              <a:off x="3191760" y="1944000"/>
              <a:ext cx="911160" cy="4201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ru-RU" sz="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Выгрузка данных</a:t>
              </a:r>
              <a:endParaRPr b="0" lang="ru-RU" sz="800" spc="-1" strike="noStrike">
                <a:latin typeface="Arial"/>
              </a:endParaRPr>
            </a:p>
          </p:txBody>
        </p:sp>
        <p:pic>
          <p:nvPicPr>
            <p:cNvPr id="180" name="" descr=""/>
            <p:cNvPicPr/>
            <p:nvPr/>
          </p:nvPicPr>
          <p:blipFill>
            <a:blip r:embed="rId5"/>
            <a:stretch/>
          </p:blipFill>
          <p:spPr>
            <a:xfrm>
              <a:off x="4034520" y="1895400"/>
              <a:ext cx="485640" cy="53064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181" name=""/>
          <p:cNvGrpSpPr/>
          <p:nvPr/>
        </p:nvGrpSpPr>
        <p:grpSpPr>
          <a:xfrm>
            <a:off x="5733000" y="1620000"/>
            <a:ext cx="1369800" cy="806040"/>
            <a:chOff x="5733000" y="1620000"/>
            <a:chExt cx="1369800" cy="806040"/>
          </a:xfrm>
        </p:grpSpPr>
        <p:sp>
          <p:nvSpPr>
            <p:cNvPr id="182" name=""/>
            <p:cNvSpPr/>
            <p:nvPr/>
          </p:nvSpPr>
          <p:spPr>
            <a:xfrm>
              <a:off x="5734800" y="1620000"/>
              <a:ext cx="1368000" cy="806040"/>
            </a:xfrm>
            <a:prstGeom prst="rect">
              <a:avLst/>
            </a:prstGeom>
            <a:solidFill>
              <a:srgbClr val="729fcf"/>
            </a:solidFill>
            <a:ln w="12600">
              <a:solidFill>
                <a:srgbClr val="6666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3" name=""/>
            <p:cNvSpPr/>
            <p:nvPr/>
          </p:nvSpPr>
          <p:spPr>
            <a:xfrm>
              <a:off x="5734800" y="1620000"/>
              <a:ext cx="1368000" cy="5277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ru-RU" sz="11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Отчёты</a:t>
              </a:r>
              <a:endParaRPr b="0" lang="ru-RU" sz="1100" spc="-1" strike="noStrike">
                <a:latin typeface="Arial"/>
              </a:endParaRPr>
            </a:p>
          </p:txBody>
        </p:sp>
        <p:sp>
          <p:nvSpPr>
            <p:cNvPr id="184" name=""/>
            <p:cNvSpPr/>
            <p:nvPr/>
          </p:nvSpPr>
          <p:spPr>
            <a:xfrm>
              <a:off x="5733000" y="1888200"/>
              <a:ext cx="911880" cy="5137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ru-RU" sz="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Авто заполнение</a:t>
              </a:r>
              <a:endParaRPr b="0" lang="ru-RU" sz="80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  <a:buNone/>
              </a:pPr>
              <a:r>
                <a:rPr b="0" lang="ru-RU" sz="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документов</a:t>
              </a:r>
              <a:endParaRPr b="0" lang="ru-RU" sz="800" spc="-1" strike="noStrike">
                <a:latin typeface="Arial"/>
              </a:endParaRPr>
            </a:p>
          </p:txBody>
        </p:sp>
        <p:pic>
          <p:nvPicPr>
            <p:cNvPr id="185" name="" descr=""/>
            <p:cNvPicPr/>
            <p:nvPr/>
          </p:nvPicPr>
          <p:blipFill>
            <a:blip r:embed="rId6"/>
            <a:stretch/>
          </p:blipFill>
          <p:spPr>
            <a:xfrm>
              <a:off x="6608520" y="1914840"/>
              <a:ext cx="428760" cy="46872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186" name=""/>
          <p:cNvGrpSpPr/>
          <p:nvPr/>
        </p:nvGrpSpPr>
        <p:grpSpPr>
          <a:xfrm>
            <a:off x="5734800" y="4221000"/>
            <a:ext cx="1368000" cy="806040"/>
            <a:chOff x="5734800" y="4221000"/>
            <a:chExt cx="1368000" cy="806040"/>
          </a:xfrm>
        </p:grpSpPr>
        <p:sp>
          <p:nvSpPr>
            <p:cNvPr id="187" name=""/>
            <p:cNvSpPr/>
            <p:nvPr/>
          </p:nvSpPr>
          <p:spPr>
            <a:xfrm>
              <a:off x="5734800" y="4221000"/>
              <a:ext cx="1368000" cy="806040"/>
            </a:xfrm>
            <a:prstGeom prst="rect">
              <a:avLst/>
            </a:prstGeom>
            <a:solidFill>
              <a:srgbClr val="729fcf"/>
            </a:solidFill>
            <a:ln w="12600">
              <a:solidFill>
                <a:srgbClr val="6666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8" name=""/>
            <p:cNvSpPr/>
            <p:nvPr/>
          </p:nvSpPr>
          <p:spPr>
            <a:xfrm>
              <a:off x="5734800" y="4221000"/>
              <a:ext cx="1368000" cy="5281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ru-RU" sz="11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Стекинг</a:t>
              </a:r>
              <a:endParaRPr b="0" lang="ru-RU" sz="1100" spc="-1" strike="noStrike">
                <a:latin typeface="Arial"/>
              </a:endParaRPr>
            </a:p>
          </p:txBody>
        </p:sp>
        <p:sp>
          <p:nvSpPr>
            <p:cNvPr id="189" name=""/>
            <p:cNvSpPr/>
            <p:nvPr/>
          </p:nvSpPr>
          <p:spPr>
            <a:xfrm>
              <a:off x="5734800" y="4545360"/>
              <a:ext cx="911880" cy="4201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ru-RU" sz="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Улучшение изображений</a:t>
              </a:r>
              <a:endParaRPr b="0" lang="ru-RU" sz="800" spc="-1" strike="noStrike">
                <a:latin typeface="Arial"/>
              </a:endParaRPr>
            </a:p>
          </p:txBody>
        </p:sp>
        <p:pic>
          <p:nvPicPr>
            <p:cNvPr id="190" name="" descr=""/>
            <p:cNvPicPr/>
            <p:nvPr/>
          </p:nvPicPr>
          <p:blipFill>
            <a:blip r:embed="rId7"/>
            <a:stretch/>
          </p:blipFill>
          <p:spPr>
            <a:xfrm>
              <a:off x="6604920" y="4481640"/>
              <a:ext cx="421200" cy="46044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191" name=""/>
          <p:cNvGrpSpPr/>
          <p:nvPr/>
        </p:nvGrpSpPr>
        <p:grpSpPr>
          <a:xfrm>
            <a:off x="8136000" y="2936520"/>
            <a:ext cx="1368000" cy="806040"/>
            <a:chOff x="8136000" y="2936520"/>
            <a:chExt cx="1368000" cy="806040"/>
          </a:xfrm>
        </p:grpSpPr>
        <p:sp>
          <p:nvSpPr>
            <p:cNvPr id="192" name=""/>
            <p:cNvSpPr/>
            <p:nvPr/>
          </p:nvSpPr>
          <p:spPr>
            <a:xfrm>
              <a:off x="8136000" y="2936520"/>
              <a:ext cx="1368000" cy="806040"/>
            </a:xfrm>
            <a:prstGeom prst="rect">
              <a:avLst/>
            </a:prstGeom>
            <a:solidFill>
              <a:srgbClr val="729fcf"/>
            </a:solidFill>
            <a:ln w="12600">
              <a:solidFill>
                <a:srgbClr val="6666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3" name=""/>
            <p:cNvSpPr/>
            <p:nvPr/>
          </p:nvSpPr>
          <p:spPr>
            <a:xfrm>
              <a:off x="8136000" y="2936520"/>
              <a:ext cx="1368000" cy="5281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ru-RU" sz="11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Интерфейс</a:t>
              </a:r>
              <a:endParaRPr b="0" lang="ru-RU" sz="1100" spc="-1" strike="noStrike">
                <a:latin typeface="Arial"/>
              </a:endParaRPr>
            </a:p>
          </p:txBody>
        </p:sp>
        <p:sp>
          <p:nvSpPr>
            <p:cNvPr id="194" name=""/>
            <p:cNvSpPr/>
            <p:nvPr/>
          </p:nvSpPr>
          <p:spPr>
            <a:xfrm>
              <a:off x="8136000" y="3260880"/>
              <a:ext cx="911160" cy="4197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ru-RU" sz="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Удобное пользование</a:t>
              </a:r>
              <a:endParaRPr b="0" lang="ru-RU" sz="800" spc="-1" strike="noStrike">
                <a:latin typeface="Arial"/>
              </a:endParaRPr>
            </a:p>
          </p:txBody>
        </p:sp>
        <p:pic>
          <p:nvPicPr>
            <p:cNvPr id="195" name="" descr=""/>
            <p:cNvPicPr/>
            <p:nvPr/>
          </p:nvPicPr>
          <p:blipFill>
            <a:blip r:embed="rId8"/>
            <a:stretch/>
          </p:blipFill>
          <p:spPr>
            <a:xfrm>
              <a:off x="8970840" y="3207240"/>
              <a:ext cx="454680" cy="49752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196" name="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 w="38160">
            <a:solidFill>
              <a:srgbClr val="333333">
                <a:alpha val="80000"/>
              </a:srgbClr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97" name=""/>
          <p:cNvSpPr/>
          <p:nvPr/>
        </p:nvSpPr>
        <p:spPr>
          <a:xfrm flipV="1">
            <a:off x="2017440" y="2022120"/>
            <a:ext cx="1173240" cy="1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666666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98" name=""/>
          <p:cNvSpPr/>
          <p:nvPr/>
        </p:nvSpPr>
        <p:spPr>
          <a:xfrm flipV="1">
            <a:off x="2017440" y="3328560"/>
            <a:ext cx="1173240" cy="1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666666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99" name=""/>
          <p:cNvSpPr/>
          <p:nvPr/>
        </p:nvSpPr>
        <p:spPr>
          <a:xfrm flipV="1" rot="13200">
            <a:off x="2015640" y="4590000"/>
            <a:ext cx="37170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666666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00" name=""/>
          <p:cNvSpPr/>
          <p:nvPr/>
        </p:nvSpPr>
        <p:spPr>
          <a:xfrm flipV="1">
            <a:off x="4561200" y="2043720"/>
            <a:ext cx="1172520" cy="1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666666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01" name=""/>
          <p:cNvSpPr/>
          <p:nvPr/>
        </p:nvSpPr>
        <p:spPr>
          <a:xfrm flipV="1">
            <a:off x="4561200" y="3336480"/>
            <a:ext cx="3573720" cy="12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666666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02" name="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 w="38160">
            <a:solidFill>
              <a:srgbClr val="333333">
                <a:alpha val="80000"/>
              </a:srgbClr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03" name="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 w="38160">
            <a:solidFill>
              <a:srgbClr val="333333">
                <a:alpha val="80000"/>
              </a:srgbClr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04" name="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 w="29160">
            <a:solidFill>
              <a:srgbClr val="666666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05" name="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 w="29160">
            <a:solidFill>
              <a:srgbClr val="666666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06" name="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 w="29160">
            <a:solidFill>
              <a:srgbClr val="666666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07" name=""/>
          <p:cNvSpPr/>
          <p:nvPr/>
        </p:nvSpPr>
        <p:spPr>
          <a:xfrm>
            <a:off x="5040000" y="3353040"/>
            <a:ext cx="720" cy="1256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66666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8" name=""/>
          <p:cNvSpPr/>
          <p:nvPr/>
        </p:nvSpPr>
        <p:spPr>
          <a:xfrm>
            <a:off x="7560000" y="2024640"/>
            <a:ext cx="720" cy="1328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66666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9" name=""/>
          <p:cNvSpPr/>
          <p:nvPr/>
        </p:nvSpPr>
        <p:spPr>
          <a:xfrm>
            <a:off x="7103520" y="2023200"/>
            <a:ext cx="475200" cy="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66666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0" name=""/>
          <p:cNvSpPr/>
          <p:nvPr/>
        </p:nvSpPr>
        <p:spPr>
          <a:xfrm flipV="1">
            <a:off x="7560360" y="3278160"/>
            <a:ext cx="720" cy="1325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66666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1" name=""/>
          <p:cNvSpPr/>
          <p:nvPr/>
        </p:nvSpPr>
        <p:spPr>
          <a:xfrm flipV="1">
            <a:off x="7103880" y="4606200"/>
            <a:ext cx="475200" cy="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666666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PlaceHolder 1"/>
          <p:cNvSpPr>
            <a:spLocks noGrp="1"/>
          </p:cNvSpPr>
          <p:nvPr>
            <p:ph type="title"/>
          </p:nvPr>
        </p:nvSpPr>
        <p:spPr>
          <a:xfrm>
            <a:off x="360000" y="225720"/>
            <a:ext cx="9357840" cy="716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1" lang="ru-RU" sz="2700" spc="-1" strike="noStrike">
                <a:solidFill>
                  <a:srgbClr val="ffffff"/>
                </a:solidFill>
                <a:latin typeface="Noto Sans"/>
              </a:rPr>
              <a:t>Текущий прогресс реализации</a:t>
            </a:r>
            <a:endParaRPr b="0" lang="ru-RU" sz="2700" spc="-1" strike="noStrike">
              <a:latin typeface="Arial"/>
            </a:endParaRPr>
          </a:p>
        </p:txBody>
      </p:sp>
      <p:grpSp>
        <p:nvGrpSpPr>
          <p:cNvPr id="213" name=""/>
          <p:cNvGrpSpPr/>
          <p:nvPr/>
        </p:nvGrpSpPr>
        <p:grpSpPr>
          <a:xfrm>
            <a:off x="648000" y="1620000"/>
            <a:ext cx="1368000" cy="811080"/>
            <a:chOff x="648000" y="1620000"/>
            <a:chExt cx="1368000" cy="811080"/>
          </a:xfrm>
        </p:grpSpPr>
        <p:sp>
          <p:nvSpPr>
            <p:cNvPr id="214" name=""/>
            <p:cNvSpPr/>
            <p:nvPr/>
          </p:nvSpPr>
          <p:spPr>
            <a:xfrm>
              <a:off x="648000" y="1624680"/>
              <a:ext cx="1368000" cy="806400"/>
            </a:xfrm>
            <a:prstGeom prst="rect">
              <a:avLst/>
            </a:prstGeom>
            <a:solidFill>
              <a:srgbClr val="729fcf"/>
            </a:solidFill>
            <a:ln w="29160">
              <a:solidFill>
                <a:srgbClr val="b85c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215" name="" descr=""/>
            <p:cNvPicPr/>
            <p:nvPr/>
          </p:nvPicPr>
          <p:blipFill>
            <a:blip r:embed="rId1"/>
            <a:stretch/>
          </p:blipFill>
          <p:spPr>
            <a:xfrm>
              <a:off x="1469520" y="1857960"/>
              <a:ext cx="546480" cy="568080"/>
            </a:xfrm>
            <a:prstGeom prst="rect">
              <a:avLst/>
            </a:prstGeom>
            <a:ln w="29160">
              <a:noFill/>
            </a:ln>
          </p:spPr>
        </p:pic>
        <p:sp>
          <p:nvSpPr>
            <p:cNvPr id="216" name=""/>
            <p:cNvSpPr/>
            <p:nvPr/>
          </p:nvSpPr>
          <p:spPr>
            <a:xfrm>
              <a:off x="648000" y="1620000"/>
              <a:ext cx="1368000" cy="527760"/>
            </a:xfrm>
            <a:prstGeom prst="rect">
              <a:avLst/>
            </a:prstGeom>
            <a:noFill/>
            <a:ln w="291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ru-RU" sz="11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Спектрометр</a:t>
              </a:r>
              <a:endParaRPr b="0" lang="ru-RU" sz="1100" spc="-1" strike="noStrike">
                <a:latin typeface="Arial"/>
              </a:endParaRPr>
            </a:p>
          </p:txBody>
        </p:sp>
        <p:sp>
          <p:nvSpPr>
            <p:cNvPr id="217" name=""/>
            <p:cNvSpPr/>
            <p:nvPr/>
          </p:nvSpPr>
          <p:spPr>
            <a:xfrm>
              <a:off x="648000" y="1944000"/>
              <a:ext cx="911160" cy="420120"/>
            </a:xfrm>
            <a:prstGeom prst="rect">
              <a:avLst/>
            </a:prstGeom>
            <a:noFill/>
            <a:ln w="291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ru-RU" sz="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Выгрузка данных</a:t>
              </a:r>
              <a:endParaRPr b="0" lang="ru-RU" sz="800" spc="-1" strike="noStrike">
                <a:latin typeface="Arial"/>
              </a:endParaRPr>
            </a:p>
          </p:txBody>
        </p:sp>
        <p:sp>
          <p:nvSpPr>
            <p:cNvPr id="218" name=""/>
            <p:cNvSpPr/>
            <p:nvPr/>
          </p:nvSpPr>
          <p:spPr>
            <a:xfrm>
              <a:off x="648000" y="1620000"/>
              <a:ext cx="1368000" cy="527760"/>
            </a:xfrm>
            <a:prstGeom prst="rect">
              <a:avLst/>
            </a:prstGeom>
            <a:noFill/>
            <a:ln w="291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ru-RU" sz="11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Спектрометр</a:t>
              </a:r>
              <a:endParaRPr b="0" lang="ru-RU" sz="1100" spc="-1" strike="noStrike">
                <a:latin typeface="Arial"/>
              </a:endParaRPr>
            </a:p>
          </p:txBody>
        </p:sp>
        <p:sp>
          <p:nvSpPr>
            <p:cNvPr id="219" name=""/>
            <p:cNvSpPr/>
            <p:nvPr/>
          </p:nvSpPr>
          <p:spPr>
            <a:xfrm>
              <a:off x="648000" y="1944000"/>
              <a:ext cx="911160" cy="420120"/>
            </a:xfrm>
            <a:prstGeom prst="rect">
              <a:avLst/>
            </a:prstGeom>
            <a:noFill/>
            <a:ln w="291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ru-RU" sz="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Выгрузка данных</a:t>
              </a:r>
              <a:endParaRPr b="0" lang="ru-RU" sz="800" spc="-1" strike="noStrike">
                <a:latin typeface="Arial"/>
              </a:endParaRPr>
            </a:p>
          </p:txBody>
        </p:sp>
      </p:grpSp>
      <p:grpSp>
        <p:nvGrpSpPr>
          <p:cNvPr id="220" name=""/>
          <p:cNvGrpSpPr/>
          <p:nvPr/>
        </p:nvGrpSpPr>
        <p:grpSpPr>
          <a:xfrm>
            <a:off x="648000" y="2949480"/>
            <a:ext cx="1369440" cy="806760"/>
            <a:chOff x="648000" y="2949480"/>
            <a:chExt cx="1369440" cy="806760"/>
          </a:xfrm>
        </p:grpSpPr>
        <p:sp>
          <p:nvSpPr>
            <p:cNvPr id="221" name=""/>
            <p:cNvSpPr/>
            <p:nvPr/>
          </p:nvSpPr>
          <p:spPr>
            <a:xfrm>
              <a:off x="648000" y="2949480"/>
              <a:ext cx="1368000" cy="806760"/>
            </a:xfrm>
            <a:prstGeom prst="rect">
              <a:avLst/>
            </a:prstGeom>
            <a:solidFill>
              <a:srgbClr val="729fcf"/>
            </a:solidFill>
            <a:ln w="12600">
              <a:solidFill>
                <a:srgbClr val="6666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2" name=""/>
            <p:cNvSpPr/>
            <p:nvPr/>
          </p:nvSpPr>
          <p:spPr>
            <a:xfrm>
              <a:off x="648000" y="2949480"/>
              <a:ext cx="1368000" cy="5284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ru-RU" sz="11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Механизация</a:t>
              </a:r>
              <a:endParaRPr b="0" lang="ru-RU" sz="1100" spc="-1" strike="noStrike">
                <a:latin typeface="Arial"/>
              </a:endParaRPr>
            </a:p>
          </p:txBody>
        </p:sp>
        <p:sp>
          <p:nvSpPr>
            <p:cNvPr id="223" name=""/>
            <p:cNvSpPr/>
            <p:nvPr/>
          </p:nvSpPr>
          <p:spPr>
            <a:xfrm>
              <a:off x="648000" y="3274200"/>
              <a:ext cx="911160" cy="4194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ru-RU" sz="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Шаговый двигатель</a:t>
              </a:r>
              <a:endParaRPr b="0" lang="ru-RU" sz="800" spc="-1" strike="noStrike">
                <a:latin typeface="Arial"/>
              </a:endParaRPr>
            </a:p>
          </p:txBody>
        </p:sp>
        <p:pic>
          <p:nvPicPr>
            <p:cNvPr id="224" name="" descr=""/>
            <p:cNvPicPr/>
            <p:nvPr/>
          </p:nvPicPr>
          <p:blipFill>
            <a:blip r:embed="rId2"/>
            <a:stretch/>
          </p:blipFill>
          <p:spPr>
            <a:xfrm flipH="1">
              <a:off x="1510200" y="3227400"/>
              <a:ext cx="507240" cy="52884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225" name=""/>
          <p:cNvGrpSpPr/>
          <p:nvPr/>
        </p:nvGrpSpPr>
        <p:grpSpPr>
          <a:xfrm>
            <a:off x="648000" y="4232160"/>
            <a:ext cx="1368000" cy="806040"/>
            <a:chOff x="648000" y="4232160"/>
            <a:chExt cx="1368000" cy="806040"/>
          </a:xfrm>
        </p:grpSpPr>
        <p:sp>
          <p:nvSpPr>
            <p:cNvPr id="226" name=""/>
            <p:cNvSpPr/>
            <p:nvPr/>
          </p:nvSpPr>
          <p:spPr>
            <a:xfrm>
              <a:off x="648000" y="4232160"/>
              <a:ext cx="1368000" cy="806040"/>
            </a:xfrm>
            <a:prstGeom prst="rect">
              <a:avLst/>
            </a:prstGeom>
            <a:solidFill>
              <a:srgbClr val="729fcf"/>
            </a:solidFill>
            <a:ln w="12600">
              <a:solidFill>
                <a:srgbClr val="6666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7" name=""/>
            <p:cNvSpPr/>
            <p:nvPr/>
          </p:nvSpPr>
          <p:spPr>
            <a:xfrm>
              <a:off x="648000" y="4232160"/>
              <a:ext cx="1368000" cy="5281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ru-RU" sz="11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Камера</a:t>
              </a:r>
              <a:endParaRPr b="0" lang="ru-RU" sz="1100" spc="-1" strike="noStrike">
                <a:latin typeface="Arial"/>
              </a:endParaRPr>
            </a:p>
          </p:txBody>
        </p:sp>
        <p:sp>
          <p:nvSpPr>
            <p:cNvPr id="228" name=""/>
            <p:cNvSpPr/>
            <p:nvPr/>
          </p:nvSpPr>
          <p:spPr>
            <a:xfrm>
              <a:off x="648000" y="4556520"/>
              <a:ext cx="911160" cy="4201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ru-RU" sz="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Получение снимков</a:t>
              </a:r>
              <a:endParaRPr b="0" lang="ru-RU" sz="800" spc="-1" strike="noStrike">
                <a:latin typeface="Arial"/>
              </a:endParaRPr>
            </a:p>
          </p:txBody>
        </p:sp>
        <p:pic>
          <p:nvPicPr>
            <p:cNvPr id="229" name="" descr=""/>
            <p:cNvPicPr/>
            <p:nvPr/>
          </p:nvPicPr>
          <p:blipFill>
            <a:blip r:embed="rId3"/>
            <a:stretch/>
          </p:blipFill>
          <p:spPr>
            <a:xfrm>
              <a:off x="1515240" y="4579200"/>
              <a:ext cx="455040" cy="36396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230" name=""/>
          <p:cNvGrpSpPr/>
          <p:nvPr/>
        </p:nvGrpSpPr>
        <p:grpSpPr>
          <a:xfrm>
            <a:off x="3191760" y="2949480"/>
            <a:ext cx="1368000" cy="806760"/>
            <a:chOff x="3191760" y="2949480"/>
            <a:chExt cx="1368000" cy="806760"/>
          </a:xfrm>
        </p:grpSpPr>
        <p:sp>
          <p:nvSpPr>
            <p:cNvPr id="231" name=""/>
            <p:cNvSpPr/>
            <p:nvPr/>
          </p:nvSpPr>
          <p:spPr>
            <a:xfrm>
              <a:off x="3191760" y="2949480"/>
              <a:ext cx="1368000" cy="806760"/>
            </a:xfrm>
            <a:prstGeom prst="rect">
              <a:avLst/>
            </a:prstGeom>
            <a:solidFill>
              <a:srgbClr val="729fcf"/>
            </a:solidFill>
            <a:ln w="12600">
              <a:solidFill>
                <a:srgbClr val="6666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2" name=""/>
            <p:cNvSpPr/>
            <p:nvPr/>
          </p:nvSpPr>
          <p:spPr>
            <a:xfrm>
              <a:off x="3191760" y="2949480"/>
              <a:ext cx="1368000" cy="5284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ru-RU" sz="11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Джойстик</a:t>
              </a:r>
              <a:endParaRPr b="0" lang="ru-RU" sz="1100" spc="-1" strike="noStrike">
                <a:latin typeface="Arial"/>
              </a:endParaRPr>
            </a:p>
          </p:txBody>
        </p:sp>
        <p:sp>
          <p:nvSpPr>
            <p:cNvPr id="233" name=""/>
            <p:cNvSpPr/>
            <p:nvPr/>
          </p:nvSpPr>
          <p:spPr>
            <a:xfrm>
              <a:off x="3191760" y="3274200"/>
              <a:ext cx="911160" cy="4194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ru-RU" sz="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Более точная настройка</a:t>
              </a:r>
              <a:endParaRPr b="0" lang="ru-RU" sz="800" spc="-1" strike="noStrike">
                <a:latin typeface="Arial"/>
              </a:endParaRPr>
            </a:p>
          </p:txBody>
        </p:sp>
        <p:pic>
          <p:nvPicPr>
            <p:cNvPr id="234" name="" descr=""/>
            <p:cNvPicPr/>
            <p:nvPr/>
          </p:nvPicPr>
          <p:blipFill>
            <a:blip r:embed="rId4"/>
            <a:stretch/>
          </p:blipFill>
          <p:spPr>
            <a:xfrm>
              <a:off x="4048560" y="3201480"/>
              <a:ext cx="468000" cy="51156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235" name=""/>
          <p:cNvGrpSpPr/>
          <p:nvPr/>
        </p:nvGrpSpPr>
        <p:grpSpPr>
          <a:xfrm>
            <a:off x="3191760" y="1619640"/>
            <a:ext cx="1368000" cy="806040"/>
            <a:chOff x="3191760" y="1619640"/>
            <a:chExt cx="1368000" cy="806040"/>
          </a:xfrm>
        </p:grpSpPr>
        <p:sp>
          <p:nvSpPr>
            <p:cNvPr id="236" name=""/>
            <p:cNvSpPr/>
            <p:nvPr/>
          </p:nvSpPr>
          <p:spPr>
            <a:xfrm>
              <a:off x="3191760" y="1619640"/>
              <a:ext cx="1368000" cy="806040"/>
            </a:xfrm>
            <a:prstGeom prst="rect">
              <a:avLst/>
            </a:prstGeom>
            <a:solidFill>
              <a:srgbClr val="729fcf"/>
            </a:solidFill>
            <a:ln w="12600">
              <a:solidFill>
                <a:srgbClr val="6666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7" name=""/>
            <p:cNvSpPr/>
            <p:nvPr/>
          </p:nvSpPr>
          <p:spPr>
            <a:xfrm>
              <a:off x="3191760" y="1619640"/>
              <a:ext cx="1368000" cy="5277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ru-RU" sz="11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Визуализация</a:t>
              </a:r>
              <a:endParaRPr b="0" lang="ru-RU" sz="1100" spc="-1" strike="noStrike">
                <a:latin typeface="Arial"/>
              </a:endParaRPr>
            </a:p>
          </p:txBody>
        </p:sp>
        <p:sp>
          <p:nvSpPr>
            <p:cNvPr id="238" name=""/>
            <p:cNvSpPr/>
            <p:nvPr/>
          </p:nvSpPr>
          <p:spPr>
            <a:xfrm>
              <a:off x="3191760" y="1943640"/>
              <a:ext cx="911160" cy="4201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ru-RU" sz="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Выгрузка данных</a:t>
              </a:r>
              <a:endParaRPr b="0" lang="ru-RU" sz="800" spc="-1" strike="noStrike">
                <a:latin typeface="Arial"/>
              </a:endParaRPr>
            </a:p>
          </p:txBody>
        </p:sp>
        <p:sp>
          <p:nvSpPr>
            <p:cNvPr id="239" name=""/>
            <p:cNvSpPr/>
            <p:nvPr/>
          </p:nvSpPr>
          <p:spPr>
            <a:xfrm>
              <a:off x="3191760" y="1943640"/>
              <a:ext cx="911160" cy="4201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ru-RU" sz="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Выгрузка данных</a:t>
              </a:r>
              <a:endParaRPr b="0" lang="ru-RU" sz="800" spc="-1" strike="noStrike">
                <a:latin typeface="Arial"/>
              </a:endParaRPr>
            </a:p>
          </p:txBody>
        </p:sp>
        <p:pic>
          <p:nvPicPr>
            <p:cNvPr id="240" name="" descr=""/>
            <p:cNvPicPr/>
            <p:nvPr/>
          </p:nvPicPr>
          <p:blipFill>
            <a:blip r:embed="rId5"/>
            <a:stretch/>
          </p:blipFill>
          <p:spPr>
            <a:xfrm>
              <a:off x="4034520" y="1895040"/>
              <a:ext cx="485640" cy="53064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241" name=""/>
          <p:cNvGrpSpPr/>
          <p:nvPr/>
        </p:nvGrpSpPr>
        <p:grpSpPr>
          <a:xfrm>
            <a:off x="5733000" y="1619640"/>
            <a:ext cx="1369800" cy="806040"/>
            <a:chOff x="5733000" y="1619640"/>
            <a:chExt cx="1369800" cy="806040"/>
          </a:xfrm>
        </p:grpSpPr>
        <p:sp>
          <p:nvSpPr>
            <p:cNvPr id="242" name=""/>
            <p:cNvSpPr/>
            <p:nvPr/>
          </p:nvSpPr>
          <p:spPr>
            <a:xfrm>
              <a:off x="5734800" y="1619640"/>
              <a:ext cx="1368000" cy="806040"/>
            </a:xfrm>
            <a:prstGeom prst="rect">
              <a:avLst/>
            </a:prstGeom>
            <a:solidFill>
              <a:srgbClr val="729fcf"/>
            </a:solidFill>
            <a:ln w="12600">
              <a:solidFill>
                <a:srgbClr val="6666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3" name=""/>
            <p:cNvSpPr/>
            <p:nvPr/>
          </p:nvSpPr>
          <p:spPr>
            <a:xfrm>
              <a:off x="5734800" y="1619640"/>
              <a:ext cx="1368000" cy="5277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ru-RU" sz="11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Отчёты</a:t>
              </a:r>
              <a:endParaRPr b="0" lang="ru-RU" sz="1100" spc="-1" strike="noStrike">
                <a:latin typeface="Arial"/>
              </a:endParaRPr>
            </a:p>
          </p:txBody>
        </p:sp>
        <p:sp>
          <p:nvSpPr>
            <p:cNvPr id="244" name=""/>
            <p:cNvSpPr/>
            <p:nvPr/>
          </p:nvSpPr>
          <p:spPr>
            <a:xfrm>
              <a:off x="5733000" y="1887840"/>
              <a:ext cx="911880" cy="5137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ru-RU" sz="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Авто заполнение</a:t>
              </a:r>
              <a:endParaRPr b="0" lang="ru-RU" sz="80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  <a:buNone/>
              </a:pPr>
              <a:r>
                <a:rPr b="0" lang="ru-RU" sz="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документов</a:t>
              </a:r>
              <a:endParaRPr b="0" lang="ru-RU" sz="800" spc="-1" strike="noStrike">
                <a:latin typeface="Arial"/>
              </a:endParaRPr>
            </a:p>
          </p:txBody>
        </p:sp>
        <p:pic>
          <p:nvPicPr>
            <p:cNvPr id="245" name="" descr=""/>
            <p:cNvPicPr/>
            <p:nvPr/>
          </p:nvPicPr>
          <p:blipFill>
            <a:blip r:embed="rId6"/>
            <a:stretch/>
          </p:blipFill>
          <p:spPr>
            <a:xfrm>
              <a:off x="6608520" y="1914480"/>
              <a:ext cx="428760" cy="46872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246" name=""/>
          <p:cNvGrpSpPr/>
          <p:nvPr/>
        </p:nvGrpSpPr>
        <p:grpSpPr>
          <a:xfrm>
            <a:off x="8136000" y="2936160"/>
            <a:ext cx="1368000" cy="806040"/>
            <a:chOff x="8136000" y="2936160"/>
            <a:chExt cx="1368000" cy="806040"/>
          </a:xfrm>
        </p:grpSpPr>
        <p:sp>
          <p:nvSpPr>
            <p:cNvPr id="247" name=""/>
            <p:cNvSpPr/>
            <p:nvPr/>
          </p:nvSpPr>
          <p:spPr>
            <a:xfrm>
              <a:off x="8136000" y="2936160"/>
              <a:ext cx="1368000" cy="806040"/>
            </a:xfrm>
            <a:prstGeom prst="rect">
              <a:avLst/>
            </a:prstGeom>
            <a:solidFill>
              <a:srgbClr val="729fcf"/>
            </a:solidFill>
            <a:ln w="12600">
              <a:solidFill>
                <a:srgbClr val="6666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8" name=""/>
            <p:cNvSpPr/>
            <p:nvPr/>
          </p:nvSpPr>
          <p:spPr>
            <a:xfrm>
              <a:off x="8136000" y="2936160"/>
              <a:ext cx="1368000" cy="5281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ru-RU" sz="11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Интерфейс</a:t>
              </a:r>
              <a:endParaRPr b="0" lang="ru-RU" sz="1100" spc="-1" strike="noStrike">
                <a:latin typeface="Arial"/>
              </a:endParaRPr>
            </a:p>
          </p:txBody>
        </p:sp>
        <p:sp>
          <p:nvSpPr>
            <p:cNvPr id="249" name=""/>
            <p:cNvSpPr/>
            <p:nvPr/>
          </p:nvSpPr>
          <p:spPr>
            <a:xfrm>
              <a:off x="8136000" y="3260520"/>
              <a:ext cx="911160" cy="4197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ru-RU" sz="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Удобное пользование</a:t>
              </a:r>
              <a:endParaRPr b="0" lang="ru-RU" sz="800" spc="-1" strike="noStrike">
                <a:latin typeface="Arial"/>
              </a:endParaRPr>
            </a:p>
          </p:txBody>
        </p:sp>
        <p:pic>
          <p:nvPicPr>
            <p:cNvPr id="250" name="" descr=""/>
            <p:cNvPicPr/>
            <p:nvPr/>
          </p:nvPicPr>
          <p:blipFill>
            <a:blip r:embed="rId7"/>
            <a:stretch/>
          </p:blipFill>
          <p:spPr>
            <a:xfrm>
              <a:off x="8970840" y="3206880"/>
              <a:ext cx="454680" cy="49752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251" name="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 w="38160">
            <a:solidFill>
              <a:srgbClr val="333333">
                <a:alpha val="80000"/>
              </a:srgbClr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52" name=""/>
          <p:cNvSpPr/>
          <p:nvPr/>
        </p:nvSpPr>
        <p:spPr>
          <a:xfrm flipV="1">
            <a:off x="2017440" y="2012400"/>
            <a:ext cx="1077480" cy="9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666666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53" name=""/>
          <p:cNvSpPr/>
          <p:nvPr/>
        </p:nvSpPr>
        <p:spPr>
          <a:xfrm flipV="1">
            <a:off x="2017440" y="3346560"/>
            <a:ext cx="1077480" cy="4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666666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54" name=""/>
          <p:cNvSpPr/>
          <p:nvPr/>
        </p:nvSpPr>
        <p:spPr>
          <a:xfrm flipV="1">
            <a:off x="2017440" y="4588560"/>
            <a:ext cx="3615480" cy="23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666666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55" name=""/>
          <p:cNvSpPr/>
          <p:nvPr/>
        </p:nvSpPr>
        <p:spPr>
          <a:xfrm flipV="1">
            <a:off x="4561200" y="2012400"/>
            <a:ext cx="1071720" cy="6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666666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56" name=""/>
          <p:cNvSpPr/>
          <p:nvPr/>
        </p:nvSpPr>
        <p:spPr>
          <a:xfrm flipV="1">
            <a:off x="4561200" y="3346560"/>
            <a:ext cx="3465720" cy="4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666666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57" name="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 w="38160">
            <a:solidFill>
              <a:srgbClr val="333333">
                <a:alpha val="80000"/>
              </a:srgbClr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58" name="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 w="38160">
            <a:solidFill>
              <a:srgbClr val="333333">
                <a:alpha val="80000"/>
              </a:srgbClr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59" name=""/>
          <p:cNvSpPr/>
          <p:nvPr/>
        </p:nvSpPr>
        <p:spPr>
          <a:xfrm>
            <a:off x="540000" y="1908000"/>
            <a:ext cx="214560" cy="214560"/>
          </a:xfrm>
          <a:prstGeom prst="ellipse">
            <a:avLst/>
          </a:prstGeom>
          <a:solidFill>
            <a:srgbClr val="43c330"/>
          </a:solidFill>
          <a:ln w="12600">
            <a:solidFill>
              <a:srgbClr val="be480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0" name=""/>
          <p:cNvSpPr/>
          <p:nvPr/>
        </p:nvSpPr>
        <p:spPr>
          <a:xfrm>
            <a:off x="540000" y="3240000"/>
            <a:ext cx="214560" cy="214560"/>
          </a:xfrm>
          <a:prstGeom prst="ellipse">
            <a:avLst/>
          </a:prstGeom>
          <a:solidFill>
            <a:srgbClr val="ffbf00"/>
          </a:solidFill>
          <a:ln w="12600">
            <a:solidFill>
              <a:srgbClr val="66666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1" name=""/>
          <p:cNvSpPr/>
          <p:nvPr/>
        </p:nvSpPr>
        <p:spPr>
          <a:xfrm>
            <a:off x="540000" y="4545720"/>
            <a:ext cx="214560" cy="214560"/>
          </a:xfrm>
          <a:prstGeom prst="ellipse">
            <a:avLst/>
          </a:prstGeom>
          <a:solidFill>
            <a:srgbClr val="eeeeee"/>
          </a:solidFill>
          <a:ln w="12600">
            <a:solidFill>
              <a:srgbClr val="666666"/>
            </a:solidFill>
            <a:round/>
          </a:ln>
        </p:spPr>
        <p:style>
          <a:lnRef idx="0"/>
          <a:fillRef idx="0"/>
          <a:effectRef idx="0"/>
          <a:fontRef idx="minor"/>
        </p:style>
      </p:sp>
      <p:grpSp>
        <p:nvGrpSpPr>
          <p:cNvPr id="262" name=""/>
          <p:cNvGrpSpPr/>
          <p:nvPr/>
        </p:nvGrpSpPr>
        <p:grpSpPr>
          <a:xfrm>
            <a:off x="5734800" y="4184640"/>
            <a:ext cx="1368000" cy="806040"/>
            <a:chOff x="5734800" y="4184640"/>
            <a:chExt cx="1368000" cy="806040"/>
          </a:xfrm>
        </p:grpSpPr>
        <p:sp>
          <p:nvSpPr>
            <p:cNvPr id="263" name=""/>
            <p:cNvSpPr/>
            <p:nvPr/>
          </p:nvSpPr>
          <p:spPr>
            <a:xfrm>
              <a:off x="5734800" y="4184640"/>
              <a:ext cx="1368000" cy="806040"/>
            </a:xfrm>
            <a:prstGeom prst="rect">
              <a:avLst/>
            </a:prstGeom>
            <a:solidFill>
              <a:srgbClr val="729fcf"/>
            </a:solidFill>
            <a:ln w="12600">
              <a:solidFill>
                <a:srgbClr val="6666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4" name=""/>
            <p:cNvSpPr/>
            <p:nvPr/>
          </p:nvSpPr>
          <p:spPr>
            <a:xfrm>
              <a:off x="5734800" y="4184640"/>
              <a:ext cx="1368000" cy="5281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ru-RU" sz="11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Стекинг</a:t>
              </a:r>
              <a:endParaRPr b="0" lang="ru-RU" sz="1100" spc="-1" strike="noStrike">
                <a:latin typeface="Arial"/>
              </a:endParaRPr>
            </a:p>
          </p:txBody>
        </p:sp>
        <p:sp>
          <p:nvSpPr>
            <p:cNvPr id="265" name=""/>
            <p:cNvSpPr/>
            <p:nvPr/>
          </p:nvSpPr>
          <p:spPr>
            <a:xfrm>
              <a:off x="5734800" y="4509000"/>
              <a:ext cx="911880" cy="4201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ru-RU" sz="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Улучшение изображений</a:t>
              </a:r>
              <a:endParaRPr b="0" lang="ru-RU" sz="800" spc="-1" strike="noStrike">
                <a:latin typeface="Arial"/>
              </a:endParaRPr>
            </a:p>
          </p:txBody>
        </p:sp>
        <p:pic>
          <p:nvPicPr>
            <p:cNvPr id="266" name="" descr=""/>
            <p:cNvPicPr/>
            <p:nvPr/>
          </p:nvPicPr>
          <p:blipFill>
            <a:blip r:embed="rId8"/>
            <a:stretch/>
          </p:blipFill>
          <p:spPr>
            <a:xfrm>
              <a:off x="6604920" y="4445280"/>
              <a:ext cx="421200" cy="46044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267" name=""/>
          <p:cNvSpPr/>
          <p:nvPr/>
        </p:nvSpPr>
        <p:spPr>
          <a:xfrm>
            <a:off x="5634000" y="4482000"/>
            <a:ext cx="214560" cy="214560"/>
          </a:xfrm>
          <a:prstGeom prst="ellipse">
            <a:avLst/>
          </a:prstGeom>
          <a:solidFill>
            <a:srgbClr val="eeeeee"/>
          </a:solidFill>
          <a:ln w="12600">
            <a:solidFill>
              <a:srgbClr val="66666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8" name=""/>
          <p:cNvSpPr/>
          <p:nvPr/>
        </p:nvSpPr>
        <p:spPr>
          <a:xfrm>
            <a:off x="3096000" y="3240000"/>
            <a:ext cx="214560" cy="214560"/>
          </a:xfrm>
          <a:prstGeom prst="ellipse">
            <a:avLst/>
          </a:prstGeom>
          <a:solidFill>
            <a:srgbClr val="ffbf00"/>
          </a:solidFill>
          <a:ln w="12600">
            <a:solidFill>
              <a:srgbClr val="66666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9" name=""/>
          <p:cNvSpPr/>
          <p:nvPr/>
        </p:nvSpPr>
        <p:spPr>
          <a:xfrm>
            <a:off x="3096000" y="1908000"/>
            <a:ext cx="214560" cy="214560"/>
          </a:xfrm>
          <a:prstGeom prst="ellipse">
            <a:avLst/>
          </a:prstGeom>
          <a:solidFill>
            <a:srgbClr val="ffbf00"/>
          </a:solidFill>
          <a:ln w="12600">
            <a:solidFill>
              <a:srgbClr val="66666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0" name=""/>
          <p:cNvSpPr/>
          <p:nvPr/>
        </p:nvSpPr>
        <p:spPr>
          <a:xfrm>
            <a:off x="5634000" y="1908000"/>
            <a:ext cx="214560" cy="214560"/>
          </a:xfrm>
          <a:prstGeom prst="ellipse">
            <a:avLst/>
          </a:prstGeom>
          <a:solidFill>
            <a:srgbClr val="ffbf00"/>
          </a:solidFill>
          <a:ln w="12600">
            <a:solidFill>
              <a:srgbClr val="66666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1" name=""/>
          <p:cNvSpPr/>
          <p:nvPr/>
        </p:nvSpPr>
        <p:spPr>
          <a:xfrm>
            <a:off x="8028000" y="3240000"/>
            <a:ext cx="214560" cy="214560"/>
          </a:xfrm>
          <a:prstGeom prst="ellipse">
            <a:avLst/>
          </a:prstGeom>
          <a:solidFill>
            <a:srgbClr val="eeeeee"/>
          </a:solidFill>
          <a:ln w="12600">
            <a:solidFill>
              <a:srgbClr val="666666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272" name="" descr=""/>
          <p:cNvPicPr/>
          <p:nvPr/>
        </p:nvPicPr>
        <p:blipFill>
          <a:blip r:embed="rId9"/>
          <a:stretch/>
        </p:blipFill>
        <p:spPr>
          <a:xfrm>
            <a:off x="900000" y="1269720"/>
            <a:ext cx="358560" cy="358560"/>
          </a:xfrm>
          <a:prstGeom prst="rect">
            <a:avLst/>
          </a:prstGeom>
          <a:ln w="0">
            <a:noFill/>
          </a:ln>
        </p:spPr>
      </p:pic>
      <p:pic>
        <p:nvPicPr>
          <p:cNvPr id="273" name="" descr=""/>
          <p:cNvPicPr/>
          <p:nvPr/>
        </p:nvPicPr>
        <p:blipFill>
          <a:blip r:embed="rId10"/>
          <a:stretch/>
        </p:blipFill>
        <p:spPr>
          <a:xfrm>
            <a:off x="1260000" y="1260000"/>
            <a:ext cx="392400" cy="392400"/>
          </a:xfrm>
          <a:prstGeom prst="rect">
            <a:avLst/>
          </a:prstGeom>
          <a:ln w="0">
            <a:noFill/>
          </a:ln>
        </p:spPr>
      </p:pic>
      <p:sp>
        <p:nvSpPr>
          <p:cNvPr id="274" name="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 w="29160">
            <a:solidFill>
              <a:srgbClr val="666666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75" name="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 w="29160">
            <a:solidFill>
              <a:srgbClr val="666666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76" name="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 w="29160">
            <a:solidFill>
              <a:srgbClr val="666666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77" name=""/>
          <p:cNvSpPr/>
          <p:nvPr/>
        </p:nvSpPr>
        <p:spPr>
          <a:xfrm>
            <a:off x="5040000" y="3353040"/>
            <a:ext cx="720" cy="1256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66666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8" name=""/>
          <p:cNvSpPr/>
          <p:nvPr/>
        </p:nvSpPr>
        <p:spPr>
          <a:xfrm>
            <a:off x="7560000" y="2024640"/>
            <a:ext cx="720" cy="1328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66666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9" name=""/>
          <p:cNvSpPr/>
          <p:nvPr/>
        </p:nvSpPr>
        <p:spPr>
          <a:xfrm>
            <a:off x="7103520" y="2023200"/>
            <a:ext cx="475200" cy="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66666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0" name=""/>
          <p:cNvSpPr/>
          <p:nvPr/>
        </p:nvSpPr>
        <p:spPr>
          <a:xfrm flipV="1">
            <a:off x="7560360" y="3278160"/>
            <a:ext cx="720" cy="1325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66666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1" name=""/>
          <p:cNvSpPr/>
          <p:nvPr/>
        </p:nvSpPr>
        <p:spPr>
          <a:xfrm flipV="1">
            <a:off x="7103880" y="4606200"/>
            <a:ext cx="475200" cy="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666666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PlaceHolder 1"/>
          <p:cNvSpPr>
            <a:spLocks noGrp="1"/>
          </p:cNvSpPr>
          <p:nvPr>
            <p:ph type="title"/>
          </p:nvPr>
        </p:nvSpPr>
        <p:spPr>
          <a:xfrm>
            <a:off x="360000" y="225720"/>
            <a:ext cx="9357840" cy="716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1" lang="ru-RU" sz="2700" spc="-1" strike="noStrike">
                <a:solidFill>
                  <a:srgbClr val="ffffff"/>
                </a:solidFill>
                <a:latin typeface="Noto Sans"/>
              </a:rPr>
              <a:t>Решённые и нерешённые проблемы</a:t>
            </a:r>
            <a:endParaRPr b="0" lang="ru-RU" sz="2700" spc="-1" strike="noStrike">
              <a:latin typeface="Arial"/>
            </a:endParaRPr>
          </a:p>
        </p:txBody>
      </p:sp>
      <p:grpSp>
        <p:nvGrpSpPr>
          <p:cNvPr id="283" name=""/>
          <p:cNvGrpSpPr/>
          <p:nvPr/>
        </p:nvGrpSpPr>
        <p:grpSpPr>
          <a:xfrm>
            <a:off x="2439000" y="1620000"/>
            <a:ext cx="1369800" cy="806040"/>
            <a:chOff x="2439000" y="1620000"/>
            <a:chExt cx="1369800" cy="806040"/>
          </a:xfrm>
        </p:grpSpPr>
        <p:sp>
          <p:nvSpPr>
            <p:cNvPr id="284" name=""/>
            <p:cNvSpPr/>
            <p:nvPr/>
          </p:nvSpPr>
          <p:spPr>
            <a:xfrm>
              <a:off x="2440800" y="1620000"/>
              <a:ext cx="1368000" cy="806040"/>
            </a:xfrm>
            <a:prstGeom prst="rect">
              <a:avLst/>
            </a:prstGeom>
            <a:solidFill>
              <a:srgbClr val="729fcf"/>
            </a:solidFill>
            <a:ln w="12600">
              <a:solidFill>
                <a:srgbClr val="6666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5" name=""/>
            <p:cNvSpPr/>
            <p:nvPr/>
          </p:nvSpPr>
          <p:spPr>
            <a:xfrm>
              <a:off x="2440800" y="1620000"/>
              <a:ext cx="1368000" cy="5277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ru-RU" sz="11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Отчёты</a:t>
              </a:r>
              <a:endParaRPr b="0" lang="ru-RU" sz="1100" spc="-1" strike="noStrike">
                <a:latin typeface="Arial"/>
              </a:endParaRPr>
            </a:p>
          </p:txBody>
        </p:sp>
        <p:sp>
          <p:nvSpPr>
            <p:cNvPr id="286" name=""/>
            <p:cNvSpPr/>
            <p:nvPr/>
          </p:nvSpPr>
          <p:spPr>
            <a:xfrm>
              <a:off x="2439000" y="1888200"/>
              <a:ext cx="911880" cy="5137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ru-RU" sz="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Авто заполнение</a:t>
              </a:r>
              <a:endParaRPr b="0" lang="ru-RU" sz="80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  <a:buNone/>
              </a:pPr>
              <a:r>
                <a:rPr b="0" lang="ru-RU" sz="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документов</a:t>
              </a:r>
              <a:endParaRPr b="0" lang="ru-RU" sz="800" spc="-1" strike="noStrike">
                <a:latin typeface="Arial"/>
              </a:endParaRPr>
            </a:p>
          </p:txBody>
        </p:sp>
        <p:pic>
          <p:nvPicPr>
            <p:cNvPr id="287" name="" descr=""/>
            <p:cNvPicPr/>
            <p:nvPr/>
          </p:nvPicPr>
          <p:blipFill>
            <a:blip r:embed="rId1"/>
            <a:stretch/>
          </p:blipFill>
          <p:spPr>
            <a:xfrm>
              <a:off x="3314520" y="1914840"/>
              <a:ext cx="428760" cy="46872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288" name=""/>
          <p:cNvGrpSpPr/>
          <p:nvPr/>
        </p:nvGrpSpPr>
        <p:grpSpPr>
          <a:xfrm>
            <a:off x="540000" y="4232160"/>
            <a:ext cx="1476000" cy="811080"/>
            <a:chOff x="540000" y="4232160"/>
            <a:chExt cx="1476000" cy="811080"/>
          </a:xfrm>
        </p:grpSpPr>
        <p:grpSp>
          <p:nvGrpSpPr>
            <p:cNvPr id="289" name=""/>
            <p:cNvGrpSpPr/>
            <p:nvPr/>
          </p:nvGrpSpPr>
          <p:grpSpPr>
            <a:xfrm>
              <a:off x="648000" y="4232160"/>
              <a:ext cx="1368000" cy="811080"/>
              <a:chOff x="648000" y="4232160"/>
              <a:chExt cx="1368000" cy="811080"/>
            </a:xfrm>
          </p:grpSpPr>
          <p:sp>
            <p:nvSpPr>
              <p:cNvPr id="290" name=""/>
              <p:cNvSpPr/>
              <p:nvPr/>
            </p:nvSpPr>
            <p:spPr>
              <a:xfrm>
                <a:off x="648000" y="4236840"/>
                <a:ext cx="1368000" cy="806400"/>
              </a:xfrm>
              <a:prstGeom prst="rect">
                <a:avLst/>
              </a:prstGeom>
              <a:solidFill>
                <a:srgbClr val="729fcf"/>
              </a:solidFill>
              <a:ln w="29160">
                <a:solidFill>
                  <a:srgbClr val="b85c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pic>
            <p:nvPicPr>
              <p:cNvPr id="291" name="" descr=""/>
              <p:cNvPicPr/>
              <p:nvPr/>
            </p:nvPicPr>
            <p:blipFill>
              <a:blip r:embed="rId2"/>
              <a:stretch/>
            </p:blipFill>
            <p:spPr>
              <a:xfrm>
                <a:off x="1469520" y="4470120"/>
                <a:ext cx="546480" cy="568080"/>
              </a:xfrm>
              <a:prstGeom prst="rect">
                <a:avLst/>
              </a:prstGeom>
              <a:ln w="29160">
                <a:noFill/>
              </a:ln>
            </p:spPr>
          </p:pic>
          <p:sp>
            <p:nvSpPr>
              <p:cNvPr id="292" name=""/>
              <p:cNvSpPr/>
              <p:nvPr/>
            </p:nvSpPr>
            <p:spPr>
              <a:xfrm>
                <a:off x="648000" y="4232160"/>
                <a:ext cx="1368000" cy="527760"/>
              </a:xfrm>
              <a:prstGeom prst="rect">
                <a:avLst/>
              </a:prstGeom>
              <a:noFill/>
              <a:ln w="2916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 algn="ctr">
                  <a:lnSpc>
                    <a:spcPct val="100000"/>
                  </a:lnSpc>
                  <a:buNone/>
                </a:pPr>
                <a:r>
                  <a:rPr b="0" lang="ru-RU" sz="1100" spc="-1" strike="noStrike">
                    <a:solidFill>
                      <a:srgbClr val="000000"/>
                    </a:solidFill>
                    <a:latin typeface="Arial"/>
                    <a:ea typeface="DejaVu Sans"/>
                  </a:rPr>
                  <a:t>Спектрометр</a:t>
                </a:r>
                <a:endParaRPr b="0" lang="ru-RU" sz="1100" spc="-1" strike="noStrike">
                  <a:latin typeface="Arial"/>
                </a:endParaRPr>
              </a:p>
            </p:txBody>
          </p:sp>
          <p:sp>
            <p:nvSpPr>
              <p:cNvPr id="293" name=""/>
              <p:cNvSpPr/>
              <p:nvPr/>
            </p:nvSpPr>
            <p:spPr>
              <a:xfrm>
                <a:off x="648000" y="4556160"/>
                <a:ext cx="911160" cy="420120"/>
              </a:xfrm>
              <a:prstGeom prst="rect">
                <a:avLst/>
              </a:prstGeom>
              <a:noFill/>
              <a:ln w="2916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 algn="ctr">
                  <a:lnSpc>
                    <a:spcPct val="100000"/>
                  </a:lnSpc>
                  <a:buNone/>
                </a:pPr>
                <a:r>
                  <a:rPr b="0" lang="ru-RU" sz="800" spc="-1" strike="noStrike">
                    <a:solidFill>
                      <a:srgbClr val="000000"/>
                    </a:solidFill>
                    <a:latin typeface="Arial"/>
                    <a:ea typeface="DejaVu Sans"/>
                  </a:rPr>
                  <a:t>Выгрузка данных</a:t>
                </a:r>
                <a:endParaRPr b="0" lang="ru-RU" sz="800" spc="-1" strike="noStrike">
                  <a:latin typeface="Arial"/>
                </a:endParaRPr>
              </a:p>
            </p:txBody>
          </p:sp>
          <p:sp>
            <p:nvSpPr>
              <p:cNvPr id="294" name=""/>
              <p:cNvSpPr/>
              <p:nvPr/>
            </p:nvSpPr>
            <p:spPr>
              <a:xfrm>
                <a:off x="648000" y="4232160"/>
                <a:ext cx="1368000" cy="527760"/>
              </a:xfrm>
              <a:prstGeom prst="rect">
                <a:avLst/>
              </a:prstGeom>
              <a:noFill/>
              <a:ln w="2916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 algn="ctr">
                  <a:lnSpc>
                    <a:spcPct val="100000"/>
                  </a:lnSpc>
                  <a:buNone/>
                </a:pPr>
                <a:r>
                  <a:rPr b="0" lang="ru-RU" sz="1100" spc="-1" strike="noStrike">
                    <a:solidFill>
                      <a:srgbClr val="000000"/>
                    </a:solidFill>
                    <a:latin typeface="Arial"/>
                    <a:ea typeface="DejaVu Sans"/>
                  </a:rPr>
                  <a:t>Спектрометр</a:t>
                </a:r>
                <a:endParaRPr b="0" lang="ru-RU" sz="1100" spc="-1" strike="noStrike">
                  <a:latin typeface="Arial"/>
                </a:endParaRPr>
              </a:p>
            </p:txBody>
          </p:sp>
          <p:sp>
            <p:nvSpPr>
              <p:cNvPr id="295" name=""/>
              <p:cNvSpPr/>
              <p:nvPr/>
            </p:nvSpPr>
            <p:spPr>
              <a:xfrm>
                <a:off x="648000" y="4556160"/>
                <a:ext cx="911160" cy="420120"/>
              </a:xfrm>
              <a:prstGeom prst="rect">
                <a:avLst/>
              </a:prstGeom>
              <a:noFill/>
              <a:ln w="2916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 algn="ctr">
                  <a:lnSpc>
                    <a:spcPct val="100000"/>
                  </a:lnSpc>
                  <a:buNone/>
                </a:pPr>
                <a:r>
                  <a:rPr b="0" lang="ru-RU" sz="800" spc="-1" strike="noStrike">
                    <a:solidFill>
                      <a:srgbClr val="000000"/>
                    </a:solidFill>
                    <a:latin typeface="Arial"/>
                    <a:ea typeface="DejaVu Sans"/>
                  </a:rPr>
                  <a:t>Выгрузка данных</a:t>
                </a:r>
                <a:endParaRPr b="0" lang="ru-RU" sz="800" spc="-1" strike="noStrike">
                  <a:latin typeface="Arial"/>
                </a:endParaRPr>
              </a:p>
            </p:txBody>
          </p:sp>
        </p:grpSp>
        <p:sp>
          <p:nvSpPr>
            <p:cNvPr id="296" name=""/>
            <p:cNvSpPr/>
            <p:nvPr/>
          </p:nvSpPr>
          <p:spPr>
            <a:xfrm>
              <a:off x="540000" y="4520160"/>
              <a:ext cx="214560" cy="214560"/>
            </a:xfrm>
            <a:prstGeom prst="ellipse">
              <a:avLst/>
            </a:prstGeom>
            <a:solidFill>
              <a:srgbClr val="ffbf00"/>
            </a:solidFill>
            <a:ln w="12600">
              <a:solidFill>
                <a:srgbClr val="be480a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97" name=""/>
          <p:cNvGrpSpPr/>
          <p:nvPr/>
        </p:nvGrpSpPr>
        <p:grpSpPr>
          <a:xfrm>
            <a:off x="540000" y="2948040"/>
            <a:ext cx="1477440" cy="806760"/>
            <a:chOff x="540000" y="2948040"/>
            <a:chExt cx="1477440" cy="806760"/>
          </a:xfrm>
        </p:grpSpPr>
        <p:grpSp>
          <p:nvGrpSpPr>
            <p:cNvPr id="298" name=""/>
            <p:cNvGrpSpPr/>
            <p:nvPr/>
          </p:nvGrpSpPr>
          <p:grpSpPr>
            <a:xfrm>
              <a:off x="648000" y="2948040"/>
              <a:ext cx="1369440" cy="806760"/>
              <a:chOff x="648000" y="2948040"/>
              <a:chExt cx="1369440" cy="806760"/>
            </a:xfrm>
          </p:grpSpPr>
          <p:sp>
            <p:nvSpPr>
              <p:cNvPr id="299" name=""/>
              <p:cNvSpPr/>
              <p:nvPr/>
            </p:nvSpPr>
            <p:spPr>
              <a:xfrm>
                <a:off x="648000" y="2948040"/>
                <a:ext cx="1368000" cy="806760"/>
              </a:xfrm>
              <a:prstGeom prst="rect">
                <a:avLst/>
              </a:prstGeom>
              <a:solidFill>
                <a:srgbClr val="729fcf"/>
              </a:solidFill>
              <a:ln w="12600">
                <a:solidFill>
                  <a:srgbClr val="66666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00" name=""/>
              <p:cNvSpPr/>
              <p:nvPr/>
            </p:nvSpPr>
            <p:spPr>
              <a:xfrm>
                <a:off x="648000" y="2948040"/>
                <a:ext cx="1368000" cy="52848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 algn="ctr">
                  <a:lnSpc>
                    <a:spcPct val="100000"/>
                  </a:lnSpc>
                  <a:buNone/>
                </a:pPr>
                <a:r>
                  <a:rPr b="0" lang="ru-RU" sz="1100" spc="-1" strike="noStrike">
                    <a:solidFill>
                      <a:srgbClr val="000000"/>
                    </a:solidFill>
                    <a:latin typeface="Arial"/>
                    <a:ea typeface="DejaVu Sans"/>
                  </a:rPr>
                  <a:t>Механизация</a:t>
                </a:r>
                <a:endParaRPr b="0" lang="ru-RU" sz="1100" spc="-1" strike="noStrike">
                  <a:latin typeface="Arial"/>
                </a:endParaRPr>
              </a:p>
            </p:txBody>
          </p:sp>
          <p:sp>
            <p:nvSpPr>
              <p:cNvPr id="301" name=""/>
              <p:cNvSpPr/>
              <p:nvPr/>
            </p:nvSpPr>
            <p:spPr>
              <a:xfrm>
                <a:off x="648000" y="3272760"/>
                <a:ext cx="911160" cy="41940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 algn="ctr">
                  <a:lnSpc>
                    <a:spcPct val="100000"/>
                  </a:lnSpc>
                  <a:buNone/>
                </a:pPr>
                <a:r>
                  <a:rPr b="0" lang="ru-RU" sz="800" spc="-1" strike="noStrike">
                    <a:solidFill>
                      <a:srgbClr val="000000"/>
                    </a:solidFill>
                    <a:latin typeface="Arial"/>
                    <a:ea typeface="DejaVu Sans"/>
                  </a:rPr>
                  <a:t>Шаговый двигатель</a:t>
                </a:r>
                <a:endParaRPr b="0" lang="ru-RU" sz="800" spc="-1" strike="noStrike">
                  <a:latin typeface="Arial"/>
                </a:endParaRPr>
              </a:p>
            </p:txBody>
          </p:sp>
          <p:pic>
            <p:nvPicPr>
              <p:cNvPr id="302" name="" descr=""/>
              <p:cNvPicPr/>
              <p:nvPr/>
            </p:nvPicPr>
            <p:blipFill>
              <a:blip r:embed="rId3"/>
              <a:stretch/>
            </p:blipFill>
            <p:spPr>
              <a:xfrm flipH="1">
                <a:off x="1510200" y="3225960"/>
                <a:ext cx="507240" cy="528840"/>
              </a:xfrm>
              <a:prstGeom prst="rect">
                <a:avLst/>
              </a:prstGeom>
              <a:ln w="0">
                <a:noFill/>
              </a:ln>
            </p:spPr>
          </p:pic>
        </p:grpSp>
        <p:sp>
          <p:nvSpPr>
            <p:cNvPr id="303" name=""/>
            <p:cNvSpPr/>
            <p:nvPr/>
          </p:nvSpPr>
          <p:spPr>
            <a:xfrm>
              <a:off x="540000" y="3238560"/>
              <a:ext cx="214560" cy="214560"/>
            </a:xfrm>
            <a:prstGeom prst="ellipse">
              <a:avLst/>
            </a:prstGeom>
            <a:solidFill>
              <a:srgbClr val="ffbf00"/>
            </a:solidFill>
            <a:ln w="12600">
              <a:solidFill>
                <a:srgbClr val="6666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304" name=""/>
          <p:cNvGrpSpPr/>
          <p:nvPr/>
        </p:nvGrpSpPr>
        <p:grpSpPr>
          <a:xfrm>
            <a:off x="2340000" y="2971800"/>
            <a:ext cx="1463760" cy="806760"/>
            <a:chOff x="2340000" y="2971800"/>
            <a:chExt cx="1463760" cy="806760"/>
          </a:xfrm>
        </p:grpSpPr>
        <p:grpSp>
          <p:nvGrpSpPr>
            <p:cNvPr id="305" name=""/>
            <p:cNvGrpSpPr/>
            <p:nvPr/>
          </p:nvGrpSpPr>
          <p:grpSpPr>
            <a:xfrm>
              <a:off x="2435760" y="2971800"/>
              <a:ext cx="1368000" cy="806760"/>
              <a:chOff x="2435760" y="2971800"/>
              <a:chExt cx="1368000" cy="806760"/>
            </a:xfrm>
          </p:grpSpPr>
          <p:sp>
            <p:nvSpPr>
              <p:cNvPr id="306" name=""/>
              <p:cNvSpPr/>
              <p:nvPr/>
            </p:nvSpPr>
            <p:spPr>
              <a:xfrm>
                <a:off x="2435760" y="2971800"/>
                <a:ext cx="1368000" cy="806760"/>
              </a:xfrm>
              <a:prstGeom prst="rect">
                <a:avLst/>
              </a:prstGeom>
              <a:solidFill>
                <a:srgbClr val="729fcf"/>
              </a:solidFill>
              <a:ln w="12600">
                <a:solidFill>
                  <a:srgbClr val="66666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07" name=""/>
              <p:cNvSpPr/>
              <p:nvPr/>
            </p:nvSpPr>
            <p:spPr>
              <a:xfrm>
                <a:off x="2435760" y="2971800"/>
                <a:ext cx="1368000" cy="52848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 algn="ctr">
                  <a:lnSpc>
                    <a:spcPct val="100000"/>
                  </a:lnSpc>
                  <a:buNone/>
                </a:pPr>
                <a:r>
                  <a:rPr b="0" lang="ru-RU" sz="1100" spc="-1" strike="noStrike">
                    <a:solidFill>
                      <a:srgbClr val="000000"/>
                    </a:solidFill>
                    <a:latin typeface="Arial"/>
                    <a:ea typeface="DejaVu Sans"/>
                  </a:rPr>
                  <a:t>Джойстик</a:t>
                </a:r>
                <a:endParaRPr b="0" lang="ru-RU" sz="1100" spc="-1" strike="noStrike">
                  <a:latin typeface="Arial"/>
                </a:endParaRPr>
              </a:p>
            </p:txBody>
          </p:sp>
          <p:sp>
            <p:nvSpPr>
              <p:cNvPr id="308" name=""/>
              <p:cNvSpPr/>
              <p:nvPr/>
            </p:nvSpPr>
            <p:spPr>
              <a:xfrm>
                <a:off x="2435760" y="3296520"/>
                <a:ext cx="911160" cy="41940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 algn="ctr">
                  <a:lnSpc>
                    <a:spcPct val="100000"/>
                  </a:lnSpc>
                  <a:buNone/>
                </a:pPr>
                <a:r>
                  <a:rPr b="0" lang="ru-RU" sz="800" spc="-1" strike="noStrike">
                    <a:solidFill>
                      <a:srgbClr val="000000"/>
                    </a:solidFill>
                    <a:latin typeface="Arial"/>
                    <a:ea typeface="DejaVu Sans"/>
                  </a:rPr>
                  <a:t>Более точная настройка</a:t>
                </a:r>
                <a:endParaRPr b="0" lang="ru-RU" sz="800" spc="-1" strike="noStrike">
                  <a:latin typeface="Arial"/>
                </a:endParaRPr>
              </a:p>
            </p:txBody>
          </p:sp>
          <p:pic>
            <p:nvPicPr>
              <p:cNvPr id="309" name="" descr=""/>
              <p:cNvPicPr/>
              <p:nvPr/>
            </p:nvPicPr>
            <p:blipFill>
              <a:blip r:embed="rId4"/>
              <a:stretch/>
            </p:blipFill>
            <p:spPr>
              <a:xfrm>
                <a:off x="3292560" y="3223800"/>
                <a:ext cx="468000" cy="511560"/>
              </a:xfrm>
              <a:prstGeom prst="rect">
                <a:avLst/>
              </a:prstGeom>
              <a:ln w="0">
                <a:noFill/>
              </a:ln>
            </p:spPr>
          </p:pic>
        </p:grpSp>
        <p:sp>
          <p:nvSpPr>
            <p:cNvPr id="310" name=""/>
            <p:cNvSpPr/>
            <p:nvPr/>
          </p:nvSpPr>
          <p:spPr>
            <a:xfrm>
              <a:off x="2340000" y="3262320"/>
              <a:ext cx="214560" cy="214560"/>
            </a:xfrm>
            <a:prstGeom prst="ellipse">
              <a:avLst/>
            </a:prstGeom>
            <a:solidFill>
              <a:srgbClr val="ffbf00"/>
            </a:solidFill>
            <a:ln w="12600">
              <a:solidFill>
                <a:srgbClr val="6666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311" name=""/>
          <p:cNvGrpSpPr/>
          <p:nvPr/>
        </p:nvGrpSpPr>
        <p:grpSpPr>
          <a:xfrm>
            <a:off x="540000" y="1620000"/>
            <a:ext cx="1463760" cy="806040"/>
            <a:chOff x="540000" y="1620000"/>
            <a:chExt cx="1463760" cy="806040"/>
          </a:xfrm>
        </p:grpSpPr>
        <p:grpSp>
          <p:nvGrpSpPr>
            <p:cNvPr id="312" name=""/>
            <p:cNvGrpSpPr/>
            <p:nvPr/>
          </p:nvGrpSpPr>
          <p:grpSpPr>
            <a:xfrm>
              <a:off x="635760" y="1620000"/>
              <a:ext cx="1368000" cy="806040"/>
              <a:chOff x="635760" y="1620000"/>
              <a:chExt cx="1368000" cy="806040"/>
            </a:xfrm>
          </p:grpSpPr>
          <p:sp>
            <p:nvSpPr>
              <p:cNvPr id="313" name=""/>
              <p:cNvSpPr/>
              <p:nvPr/>
            </p:nvSpPr>
            <p:spPr>
              <a:xfrm>
                <a:off x="635760" y="1620000"/>
                <a:ext cx="1368000" cy="806040"/>
              </a:xfrm>
              <a:prstGeom prst="rect">
                <a:avLst/>
              </a:prstGeom>
              <a:solidFill>
                <a:srgbClr val="729fcf"/>
              </a:solidFill>
              <a:ln w="12600">
                <a:solidFill>
                  <a:srgbClr val="66666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14" name=""/>
              <p:cNvSpPr/>
              <p:nvPr/>
            </p:nvSpPr>
            <p:spPr>
              <a:xfrm>
                <a:off x="635760" y="1620000"/>
                <a:ext cx="1368000" cy="52776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 algn="ctr">
                  <a:lnSpc>
                    <a:spcPct val="100000"/>
                  </a:lnSpc>
                  <a:buNone/>
                </a:pPr>
                <a:r>
                  <a:rPr b="0" lang="ru-RU" sz="1100" spc="-1" strike="noStrike">
                    <a:solidFill>
                      <a:srgbClr val="000000"/>
                    </a:solidFill>
                    <a:latin typeface="Arial"/>
                    <a:ea typeface="DejaVu Sans"/>
                  </a:rPr>
                  <a:t>Визуализация</a:t>
                </a:r>
                <a:endParaRPr b="0" lang="ru-RU" sz="1100" spc="-1" strike="noStrike">
                  <a:latin typeface="Arial"/>
                </a:endParaRPr>
              </a:p>
            </p:txBody>
          </p:sp>
          <p:sp>
            <p:nvSpPr>
              <p:cNvPr id="315" name=""/>
              <p:cNvSpPr/>
              <p:nvPr/>
            </p:nvSpPr>
            <p:spPr>
              <a:xfrm>
                <a:off x="635760" y="1944000"/>
                <a:ext cx="911160" cy="42012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 algn="ctr">
                  <a:lnSpc>
                    <a:spcPct val="100000"/>
                  </a:lnSpc>
                  <a:buNone/>
                </a:pPr>
                <a:r>
                  <a:rPr b="0" lang="ru-RU" sz="800" spc="-1" strike="noStrike">
                    <a:solidFill>
                      <a:srgbClr val="000000"/>
                    </a:solidFill>
                    <a:latin typeface="Arial"/>
                    <a:ea typeface="DejaVu Sans"/>
                  </a:rPr>
                  <a:t>Выгрузка данных</a:t>
                </a:r>
                <a:endParaRPr b="0" lang="ru-RU" sz="800" spc="-1" strike="noStrike">
                  <a:latin typeface="Arial"/>
                </a:endParaRPr>
              </a:p>
            </p:txBody>
          </p:sp>
          <p:sp>
            <p:nvSpPr>
              <p:cNvPr id="316" name=""/>
              <p:cNvSpPr/>
              <p:nvPr/>
            </p:nvSpPr>
            <p:spPr>
              <a:xfrm>
                <a:off x="635760" y="1944000"/>
                <a:ext cx="911160" cy="42012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 algn="ctr">
                  <a:lnSpc>
                    <a:spcPct val="100000"/>
                  </a:lnSpc>
                  <a:buNone/>
                </a:pPr>
                <a:r>
                  <a:rPr b="0" lang="ru-RU" sz="800" spc="-1" strike="noStrike">
                    <a:solidFill>
                      <a:srgbClr val="000000"/>
                    </a:solidFill>
                    <a:latin typeface="Arial"/>
                    <a:ea typeface="DejaVu Sans"/>
                  </a:rPr>
                  <a:t>Выгрузка данных</a:t>
                </a:r>
                <a:endParaRPr b="0" lang="ru-RU" sz="800" spc="-1" strike="noStrike">
                  <a:latin typeface="Arial"/>
                </a:endParaRPr>
              </a:p>
            </p:txBody>
          </p:sp>
          <p:pic>
            <p:nvPicPr>
              <p:cNvPr id="317" name="" descr=""/>
              <p:cNvPicPr/>
              <p:nvPr/>
            </p:nvPicPr>
            <p:blipFill>
              <a:blip r:embed="rId5"/>
              <a:stretch/>
            </p:blipFill>
            <p:spPr>
              <a:xfrm>
                <a:off x="1478520" y="1895400"/>
                <a:ext cx="485640" cy="530640"/>
              </a:xfrm>
              <a:prstGeom prst="rect">
                <a:avLst/>
              </a:prstGeom>
              <a:ln w="0">
                <a:noFill/>
              </a:ln>
            </p:spPr>
          </p:pic>
        </p:grpSp>
        <p:sp>
          <p:nvSpPr>
            <p:cNvPr id="318" name=""/>
            <p:cNvSpPr/>
            <p:nvPr/>
          </p:nvSpPr>
          <p:spPr>
            <a:xfrm>
              <a:off x="540000" y="1908360"/>
              <a:ext cx="214560" cy="214560"/>
            </a:xfrm>
            <a:prstGeom prst="ellipse">
              <a:avLst/>
            </a:prstGeom>
            <a:solidFill>
              <a:srgbClr val="ffbf00"/>
            </a:solidFill>
            <a:ln w="12600">
              <a:solidFill>
                <a:srgbClr val="6666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319" name=""/>
          <p:cNvSpPr/>
          <p:nvPr/>
        </p:nvSpPr>
        <p:spPr>
          <a:xfrm>
            <a:off x="2340000" y="1908360"/>
            <a:ext cx="214560" cy="214560"/>
          </a:xfrm>
          <a:prstGeom prst="ellipse">
            <a:avLst/>
          </a:prstGeom>
          <a:solidFill>
            <a:srgbClr val="ffbf00"/>
          </a:solidFill>
          <a:ln w="12600">
            <a:solidFill>
              <a:srgbClr val="66666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0" name=""/>
          <p:cNvSpPr/>
          <p:nvPr/>
        </p:nvSpPr>
        <p:spPr>
          <a:xfrm>
            <a:off x="4140000" y="1620000"/>
            <a:ext cx="5398920" cy="981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600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ru-RU" sz="1200" spc="-1" strike="noStrike">
                <a:solidFill>
                  <a:srgbClr val="000000"/>
                </a:solidFill>
                <a:latin typeface="Noto Sans"/>
                <a:ea typeface="Times New Roman"/>
              </a:rPr>
              <a:t>Есть заготовка под визуализацию через pyqtgraph</a:t>
            </a:r>
            <a:endParaRPr b="0" lang="ru-RU" sz="1200" spc="-1" strike="noStrike">
              <a:latin typeface="Arial"/>
            </a:endParaRPr>
          </a:p>
          <a:p>
            <a:pPr marL="216000" indent="-21600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ru-RU" sz="1200" spc="-1" strike="noStrike">
                <a:solidFill>
                  <a:srgbClr val="000000"/>
                </a:solidFill>
                <a:latin typeface="Noto Sans"/>
                <a:ea typeface="Times New Roman"/>
              </a:rPr>
              <a:t>Есть заготовка под формирование документов</a:t>
            </a:r>
            <a:endParaRPr b="0" lang="ru-RU" sz="1200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</a:pPr>
            <a:endParaRPr b="0" lang="ru-RU" sz="1200" spc="-1" strike="noStrike">
              <a:latin typeface="Arial"/>
            </a:endParaRPr>
          </a:p>
          <a:p>
            <a:pPr marL="216000" indent="-21600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ru-RU" sz="1200" spc="-1" strike="noStrike">
                <a:solidFill>
                  <a:srgbClr val="000000"/>
                </a:solidFill>
                <a:latin typeface="Noto Sans"/>
                <a:ea typeface="Times New Roman"/>
              </a:rPr>
              <a:t>Нет возможности проверить с реальными данными</a:t>
            </a:r>
            <a:endParaRPr b="0" lang="ru-RU" sz="1200" spc="-1" strike="noStrike">
              <a:latin typeface="Arial"/>
            </a:endParaRPr>
          </a:p>
          <a:p>
            <a:pPr marL="216000" indent="-21600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ru-RU" sz="1200" spc="-1" strike="noStrike">
                <a:solidFill>
                  <a:srgbClr val="000000"/>
                </a:solidFill>
                <a:latin typeface="Noto Sans"/>
                <a:ea typeface="Times New Roman"/>
              </a:rPr>
              <a:t>Отчёты сделаны по тестовому шаблону, а не рабочему</a:t>
            </a:r>
            <a:endParaRPr b="0" lang="ru-RU" sz="1200" spc="-1" strike="noStrike">
              <a:latin typeface="Arial"/>
            </a:endParaRPr>
          </a:p>
        </p:txBody>
      </p:sp>
      <p:sp>
        <p:nvSpPr>
          <p:cNvPr id="321" name=""/>
          <p:cNvSpPr/>
          <p:nvPr/>
        </p:nvSpPr>
        <p:spPr>
          <a:xfrm>
            <a:off x="4140000" y="2880000"/>
            <a:ext cx="5398920" cy="981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600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ru-RU" sz="1200" spc="-1" strike="noStrike">
                <a:solidFill>
                  <a:srgbClr val="000000"/>
                </a:solidFill>
                <a:latin typeface="Noto Sans"/>
                <a:ea typeface="Times New Roman"/>
              </a:rPr>
              <a:t>Есть всё необходимое оборудование</a:t>
            </a:r>
            <a:endParaRPr b="0" lang="ru-RU" sz="1200" spc="-1" strike="noStrike">
              <a:latin typeface="Arial"/>
            </a:endParaRPr>
          </a:p>
          <a:p>
            <a:pPr marL="216000" indent="-21600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ru-RU" sz="1200" spc="-1" strike="noStrike">
                <a:solidFill>
                  <a:srgbClr val="000000"/>
                </a:solidFill>
                <a:latin typeface="Noto Sans"/>
                <a:ea typeface="Times New Roman"/>
              </a:rPr>
              <a:t>Есть код для работы с джойстиком и двигателем</a:t>
            </a:r>
            <a:endParaRPr b="0" lang="ru-RU" sz="1200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</a:pPr>
            <a:endParaRPr b="0" lang="ru-RU" sz="1200" spc="-1" strike="noStrike">
              <a:latin typeface="Arial"/>
            </a:endParaRPr>
          </a:p>
          <a:p>
            <a:pPr marL="216000" indent="-21600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ru-RU" sz="1200" spc="-1" strike="noStrike">
                <a:solidFill>
                  <a:srgbClr val="000000"/>
                </a:solidFill>
                <a:latin typeface="Noto Sans"/>
                <a:ea typeface="Times New Roman"/>
              </a:rPr>
              <a:t>Нет кода под совместную работу джойстика и шагового двигателя</a:t>
            </a:r>
            <a:endParaRPr b="0" lang="ru-RU" sz="1200" spc="-1" strike="noStrike">
              <a:latin typeface="Arial"/>
            </a:endParaRPr>
          </a:p>
        </p:txBody>
      </p:sp>
      <p:sp>
        <p:nvSpPr>
          <p:cNvPr id="322" name=""/>
          <p:cNvSpPr/>
          <p:nvPr/>
        </p:nvSpPr>
        <p:spPr>
          <a:xfrm>
            <a:off x="4140000" y="4056840"/>
            <a:ext cx="5398920" cy="981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600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ru-RU" sz="1200" spc="-1" strike="noStrike">
                <a:solidFill>
                  <a:srgbClr val="000000"/>
                </a:solidFill>
                <a:latin typeface="Noto Sans"/>
                <a:ea typeface="Times New Roman"/>
              </a:rPr>
              <a:t>Готов алгоритм ручного получения данных</a:t>
            </a:r>
            <a:endParaRPr b="0" lang="ru-RU" sz="1200" spc="-1" strike="noStrike">
              <a:latin typeface="Arial"/>
            </a:endParaRPr>
          </a:p>
          <a:p>
            <a:pPr marL="216000" indent="-21600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ru-RU" sz="1200" spc="-1" strike="noStrike">
                <a:solidFill>
                  <a:srgbClr val="000000"/>
                </a:solidFill>
                <a:latin typeface="Noto Sans"/>
                <a:ea typeface="Times New Roman"/>
              </a:rPr>
              <a:t>Настроен алгоритм имитирующий ручное получение данных, через os  и subprocess</a:t>
            </a:r>
            <a:endParaRPr b="0" lang="ru-RU" sz="1200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</a:pPr>
            <a:endParaRPr b="0" lang="ru-RU" sz="1200" spc="-1" strike="noStrike">
              <a:latin typeface="Arial"/>
            </a:endParaRPr>
          </a:p>
          <a:p>
            <a:pPr marL="216000" indent="-21600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ru-RU" sz="1200" spc="-1" strike="noStrike">
                <a:solidFill>
                  <a:srgbClr val="000000"/>
                </a:solidFill>
                <a:latin typeface="Noto Sans"/>
                <a:ea typeface="Times New Roman"/>
              </a:rPr>
              <a:t>Не решена ошибка с бесконечным циклом</a:t>
            </a:r>
            <a:endParaRPr b="0" lang="ru-RU" sz="1200" spc="-1" strike="noStrike">
              <a:latin typeface="Arial"/>
            </a:endParaRPr>
          </a:p>
        </p:txBody>
      </p:sp>
      <p:pic>
        <p:nvPicPr>
          <p:cNvPr id="323" name="" descr=""/>
          <p:cNvPicPr/>
          <p:nvPr/>
        </p:nvPicPr>
        <p:blipFill>
          <a:blip r:embed="rId6"/>
          <a:stretch/>
        </p:blipFill>
        <p:spPr>
          <a:xfrm>
            <a:off x="2106000" y="3960000"/>
            <a:ext cx="2068560" cy="1258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PlaceHolder 1"/>
          <p:cNvSpPr>
            <a:spLocks noGrp="1"/>
          </p:cNvSpPr>
          <p:nvPr>
            <p:ph type="title"/>
          </p:nvPr>
        </p:nvSpPr>
        <p:spPr>
          <a:xfrm>
            <a:off x="360000" y="225720"/>
            <a:ext cx="9357840" cy="716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1" lang="ru-RU" sz="2700" spc="-1" strike="noStrike">
                <a:solidFill>
                  <a:srgbClr val="ffffff"/>
                </a:solidFill>
                <a:latin typeface="Noto Sans"/>
              </a:rPr>
              <a:t>Перспективы</a:t>
            </a:r>
            <a:endParaRPr b="0" lang="ru-RU" sz="2700" spc="-1" strike="noStrike">
              <a:latin typeface="Arial"/>
            </a:endParaRPr>
          </a:p>
        </p:txBody>
      </p:sp>
      <p:sp>
        <p:nvSpPr>
          <p:cNvPr id="325" name=""/>
          <p:cNvSpPr/>
          <p:nvPr/>
        </p:nvSpPr>
        <p:spPr>
          <a:xfrm>
            <a:off x="537840" y="1468080"/>
            <a:ext cx="5581080" cy="3750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just">
              <a:lnSpc>
                <a:spcPct val="100000"/>
              </a:lnSpc>
              <a:buNone/>
            </a:pPr>
            <a:endParaRPr b="0" lang="ru-RU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ru-RU" sz="1200" spc="-1" strike="noStrike">
                <a:solidFill>
                  <a:srgbClr val="000000"/>
                </a:solidFill>
                <a:latin typeface="Noto Sans"/>
                <a:ea typeface="Times New Roman"/>
              </a:rPr>
              <a:t>Добавление возможности сравнивания нескольких датасетов друг с другом / с текущими показаниями спектрометра</a:t>
            </a:r>
            <a:endParaRPr b="0" lang="ru-RU" sz="1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ru-RU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ru-RU" sz="1200" spc="-1" strike="noStrike">
                <a:solidFill>
                  <a:srgbClr val="000000"/>
                </a:solidFill>
                <a:latin typeface="Noto Sans"/>
                <a:ea typeface="Times New Roman"/>
              </a:rPr>
              <a:t>Оптимизация существующих процессов и расширение текущих функций</a:t>
            </a:r>
            <a:endParaRPr b="0" lang="ru-RU" sz="1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ru-RU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ru-RU" sz="1200" spc="-1" strike="noStrike">
                <a:solidFill>
                  <a:srgbClr val="000000"/>
                </a:solidFill>
                <a:latin typeface="Noto Sans"/>
                <a:ea typeface="Times New Roman"/>
              </a:rPr>
              <a:t>Подключение нейронных сетей для настройки и улучшение получаемых данных и изображений</a:t>
            </a:r>
            <a:endParaRPr b="0" lang="ru-RU" sz="1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ru-RU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ru-RU" sz="1200" spc="-1" strike="noStrike">
                <a:solidFill>
                  <a:srgbClr val="000000"/>
                </a:solidFill>
                <a:latin typeface="Noto Sans"/>
                <a:ea typeface="Times New Roman"/>
              </a:rPr>
              <a:t>Адаптация ПО под другие модели устройств (спектрометр/микроскоп/камера)</a:t>
            </a:r>
            <a:endParaRPr b="0" lang="ru-RU" sz="1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ru-RU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ru-RU" sz="1200" spc="-1" strike="noStrike">
                <a:solidFill>
                  <a:srgbClr val="000000"/>
                </a:solidFill>
                <a:latin typeface="Noto Sans"/>
                <a:ea typeface="Times New Roman"/>
              </a:rPr>
              <a:t>Подключение облачных технологий для хранения данных</a:t>
            </a:r>
            <a:endParaRPr b="0" lang="ru-RU" sz="1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ru-RU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ru-RU" sz="1200" spc="-1" strike="noStrike">
                <a:solidFill>
                  <a:srgbClr val="000000"/>
                </a:solidFill>
                <a:latin typeface="Noto Sans"/>
                <a:ea typeface="Times New Roman"/>
              </a:rPr>
              <a:t>Создание и интеграция других устройств и сервисов</a:t>
            </a:r>
            <a:endParaRPr b="0" lang="ru-RU" sz="1200" spc="-1" strike="noStrike">
              <a:latin typeface="Arial"/>
            </a:endParaRPr>
          </a:p>
        </p:txBody>
      </p:sp>
      <p:pic>
        <p:nvPicPr>
          <p:cNvPr id="326" name="" descr=""/>
          <p:cNvPicPr/>
          <p:nvPr/>
        </p:nvPicPr>
        <p:blipFill>
          <a:blip r:embed="rId1"/>
          <a:stretch/>
        </p:blipFill>
        <p:spPr>
          <a:xfrm>
            <a:off x="6442560" y="1372680"/>
            <a:ext cx="3096000" cy="1865880"/>
          </a:xfrm>
          <a:prstGeom prst="rect">
            <a:avLst/>
          </a:prstGeom>
          <a:ln w="0">
            <a:noFill/>
          </a:ln>
        </p:spPr>
      </p:pic>
      <p:pic>
        <p:nvPicPr>
          <p:cNvPr id="327" name="" descr=""/>
          <p:cNvPicPr/>
          <p:nvPr/>
        </p:nvPicPr>
        <p:blipFill>
          <a:blip r:embed="rId2"/>
          <a:stretch/>
        </p:blipFill>
        <p:spPr>
          <a:xfrm>
            <a:off x="6399720" y="3488040"/>
            <a:ext cx="3138840" cy="1730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373</TotalTime>
  <Application>LibreOffice/7.3.7.2$Linux_X86_64 LibreOffice_project/30$Build-2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2024-10-26T00:05:59Z</dcterms:created>
  <dc:creator/>
  <dc:description/>
  <dc:language>ru-RU</dc:language>
  <cp:lastModifiedBy/>
  <dcterms:modified xsi:type="dcterms:W3CDTF">2025-02-16T15:12:30Z</dcterms:modified>
  <cp:revision>86</cp:revision>
  <dc:subject/>
  <dc:title>Midnightblue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/>
</file>